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3" r:id="rId4"/>
    <p:sldMasterId id="2147483724" r:id="rId5"/>
    <p:sldMasterId id="214748372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embeddedFontLst>
    <p:embeddedFont>
      <p:font typeface="Bebas Neue"/>
      <p:regular r:id="rId13"/>
    </p:embeddedFont>
    <p:embeddedFont>
      <p:font typeface="PT Sans"/>
      <p:regular r:id="rId14"/>
      <p:bold r:id="rId15"/>
      <p:italic r:id="rId16"/>
      <p:boldItalic r:id="rId17"/>
    </p:embeddedFont>
    <p:embeddedFont>
      <p:font typeface="Barlow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italic.fntdata"/><Relationship Id="rId21" Type="http://schemas.openxmlformats.org/officeDocument/2006/relationships/font" Target="fonts/Barlow-bold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BebasNeue-regular.fntdata"/><Relationship Id="rId12" Type="http://schemas.openxmlformats.org/officeDocument/2006/relationships/slide" Target="slides/slide5.xml"/><Relationship Id="rId15" Type="http://schemas.openxmlformats.org/officeDocument/2006/relationships/font" Target="fonts/PTSans-bold.fntdata"/><Relationship Id="rId14" Type="http://schemas.openxmlformats.org/officeDocument/2006/relationships/font" Target="fonts/PTSans-regular.fntdata"/><Relationship Id="rId17" Type="http://schemas.openxmlformats.org/officeDocument/2006/relationships/font" Target="fonts/PTSans-boldItalic.fntdata"/><Relationship Id="rId16" Type="http://schemas.openxmlformats.org/officeDocument/2006/relationships/font" Target="fonts/PTSans-italic.fntdata"/><Relationship Id="rId19" Type="http://schemas.openxmlformats.org/officeDocument/2006/relationships/font" Target="fonts/Barlow-bold.fntdata"/><Relationship Id="rId18" Type="http://schemas.openxmlformats.org/officeDocument/2006/relationships/font" Target="fonts/Barlow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feb77c858b_1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feb77c858b_1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feb77c858b_1_1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feb77c858b_1_1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feb77c858b_1_1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2feb77c858b_1_1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feb77c858b_1_1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feb77c858b_1_1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feb77c858b_1_1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2feb77c858b_1_1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808275" y="1414725"/>
            <a:ext cx="7434300" cy="1979400"/>
          </a:xfrm>
          <a:prstGeom prst="rect">
            <a:avLst/>
          </a:prstGeom>
          <a:effectLst>
            <a:outerShdw rotWithShape="0" algn="bl" dir="7020000" dist="38100">
              <a:schemeClr val="dk1">
                <a:alpha val="22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3859250" y="3505900"/>
            <a:ext cx="4419000" cy="4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2280500" y="2437275"/>
            <a:ext cx="4583100" cy="7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15"/>
          <p:cNvSpPr txBox="1"/>
          <p:nvPr>
            <p:ph hasCustomPrompt="1" idx="2" type="title"/>
          </p:nvPr>
        </p:nvSpPr>
        <p:spPr>
          <a:xfrm>
            <a:off x="3566675" y="777875"/>
            <a:ext cx="2010600" cy="1368900"/>
          </a:xfrm>
          <a:prstGeom prst="rect">
            <a:avLst/>
          </a:prstGeom>
          <a:effectLst>
            <a:outerShdw rotWithShape="0" algn="bl" dir="1920000" dist="57150">
              <a:schemeClr val="accent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2527100" y="3627300"/>
            <a:ext cx="4089600" cy="3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713225" y="13993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idx="1" type="subTitle"/>
          </p:nvPr>
        </p:nvSpPr>
        <p:spPr>
          <a:xfrm>
            <a:off x="713225" y="3483600"/>
            <a:ext cx="36210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2" type="subTitle"/>
          </p:nvPr>
        </p:nvSpPr>
        <p:spPr>
          <a:xfrm>
            <a:off x="4807777" y="3483600"/>
            <a:ext cx="36210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3" type="title"/>
          </p:nvPr>
        </p:nvSpPr>
        <p:spPr>
          <a:xfrm>
            <a:off x="1930325" y="3081500"/>
            <a:ext cx="1188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" name="Google Shape;68;p17"/>
          <p:cNvSpPr txBox="1"/>
          <p:nvPr>
            <p:ph idx="4" type="title"/>
          </p:nvPr>
        </p:nvSpPr>
        <p:spPr>
          <a:xfrm>
            <a:off x="6023677" y="3081500"/>
            <a:ext cx="1191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719313" y="923117"/>
            <a:ext cx="4612200" cy="6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713225" y="1855000"/>
            <a:ext cx="4996200" cy="21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1749250" y="2034150"/>
            <a:ext cx="5645400" cy="107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2050625" y="1450125"/>
            <a:ext cx="50427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2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8" name="Google Shape;78;p21"/>
          <p:cNvSpPr txBox="1"/>
          <p:nvPr>
            <p:ph idx="1" type="subTitle"/>
          </p:nvPr>
        </p:nvSpPr>
        <p:spPr>
          <a:xfrm>
            <a:off x="2209250" y="3368275"/>
            <a:ext cx="4725600" cy="6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idx="1" type="body"/>
          </p:nvPr>
        </p:nvSpPr>
        <p:spPr>
          <a:xfrm>
            <a:off x="1334550" y="3874005"/>
            <a:ext cx="6474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>
            <p:ph idx="1" type="subTitle"/>
          </p:nvPr>
        </p:nvSpPr>
        <p:spPr>
          <a:xfrm>
            <a:off x="2087850" y="3077225"/>
            <a:ext cx="49653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hasCustomPrompt="1" type="title"/>
          </p:nvPr>
        </p:nvSpPr>
        <p:spPr>
          <a:xfrm>
            <a:off x="1850250" y="1258525"/>
            <a:ext cx="5443500" cy="1963500"/>
          </a:xfrm>
          <a:prstGeom prst="rect">
            <a:avLst/>
          </a:prstGeom>
          <a:effectLst>
            <a:outerShdw rotWithShape="0" algn="bl" dir="1920000" dist="57150">
              <a:schemeClr val="accent1">
                <a:alpha val="60000"/>
              </a:scheme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2" type="title"/>
          </p:nvPr>
        </p:nvSpPr>
        <p:spPr>
          <a:xfrm>
            <a:off x="1728950" y="2033825"/>
            <a:ext cx="2453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8" name="Google Shape;88;p25"/>
          <p:cNvSpPr txBox="1"/>
          <p:nvPr>
            <p:ph idx="1" type="subTitle"/>
          </p:nvPr>
        </p:nvSpPr>
        <p:spPr>
          <a:xfrm>
            <a:off x="1802900" y="247471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3" type="title"/>
          </p:nvPr>
        </p:nvSpPr>
        <p:spPr>
          <a:xfrm>
            <a:off x="4961667" y="2033825"/>
            <a:ext cx="2453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0" name="Google Shape;90;p25"/>
          <p:cNvSpPr txBox="1"/>
          <p:nvPr>
            <p:ph idx="4" type="subTitle"/>
          </p:nvPr>
        </p:nvSpPr>
        <p:spPr>
          <a:xfrm>
            <a:off x="5035600" y="247471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5" type="title"/>
          </p:nvPr>
        </p:nvSpPr>
        <p:spPr>
          <a:xfrm>
            <a:off x="1728950" y="3598375"/>
            <a:ext cx="2453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2" name="Google Shape;92;p25"/>
          <p:cNvSpPr txBox="1"/>
          <p:nvPr>
            <p:ph idx="6" type="subTitle"/>
          </p:nvPr>
        </p:nvSpPr>
        <p:spPr>
          <a:xfrm>
            <a:off x="1802900" y="403922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7" type="title"/>
          </p:nvPr>
        </p:nvSpPr>
        <p:spPr>
          <a:xfrm>
            <a:off x="4961667" y="3598375"/>
            <a:ext cx="2453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" name="Google Shape;94;p25"/>
          <p:cNvSpPr txBox="1"/>
          <p:nvPr>
            <p:ph idx="8" type="subTitle"/>
          </p:nvPr>
        </p:nvSpPr>
        <p:spPr>
          <a:xfrm>
            <a:off x="5035600" y="403922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hasCustomPrompt="1" idx="9" type="title"/>
          </p:nvPr>
        </p:nvSpPr>
        <p:spPr>
          <a:xfrm>
            <a:off x="2516750" y="1459135"/>
            <a:ext cx="877800" cy="475500"/>
          </a:xfrm>
          <a:prstGeom prst="rect">
            <a:avLst/>
          </a:prstGeom>
          <a:effectLst>
            <a:outerShdw rotWithShape="0" algn="bl" dir="3120000" dist="38100">
              <a:schemeClr val="accent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5"/>
          <p:cNvSpPr txBox="1"/>
          <p:nvPr>
            <p:ph hasCustomPrompt="1" idx="13" type="title"/>
          </p:nvPr>
        </p:nvSpPr>
        <p:spPr>
          <a:xfrm>
            <a:off x="5749450" y="1459135"/>
            <a:ext cx="877800" cy="475500"/>
          </a:xfrm>
          <a:prstGeom prst="rect">
            <a:avLst/>
          </a:prstGeom>
          <a:effectLst>
            <a:outerShdw rotWithShape="0" algn="bl" dir="3120000" dist="38100">
              <a:schemeClr val="accent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5"/>
          <p:cNvSpPr txBox="1"/>
          <p:nvPr>
            <p:ph hasCustomPrompt="1" idx="14" type="title"/>
          </p:nvPr>
        </p:nvSpPr>
        <p:spPr>
          <a:xfrm>
            <a:off x="2516750" y="3020663"/>
            <a:ext cx="877800" cy="475500"/>
          </a:xfrm>
          <a:prstGeom prst="rect">
            <a:avLst/>
          </a:prstGeom>
          <a:effectLst>
            <a:outerShdw rotWithShape="0" algn="bl" dir="3120000" dist="38100">
              <a:schemeClr val="accent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5"/>
          <p:cNvSpPr txBox="1"/>
          <p:nvPr>
            <p:ph hasCustomPrompt="1" idx="15" type="title"/>
          </p:nvPr>
        </p:nvSpPr>
        <p:spPr>
          <a:xfrm>
            <a:off x="5749450" y="3020663"/>
            <a:ext cx="877800" cy="475500"/>
          </a:xfrm>
          <a:prstGeom prst="rect">
            <a:avLst/>
          </a:prstGeom>
          <a:effectLst>
            <a:outerShdw rotWithShape="0" algn="bl" dir="3120000" dist="38100">
              <a:schemeClr val="accent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title"/>
          </p:nvPr>
        </p:nvSpPr>
        <p:spPr>
          <a:xfrm>
            <a:off x="4014575" y="3322074"/>
            <a:ext cx="30681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1" name="Google Shape;101;p26"/>
          <p:cNvSpPr txBox="1"/>
          <p:nvPr>
            <p:ph idx="1" type="subTitle"/>
          </p:nvPr>
        </p:nvSpPr>
        <p:spPr>
          <a:xfrm>
            <a:off x="1226400" y="1596213"/>
            <a:ext cx="66912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82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/>
          <p:nvPr>
            <p:ph type="title"/>
          </p:nvPr>
        </p:nvSpPr>
        <p:spPr>
          <a:xfrm>
            <a:off x="1919250" y="1678725"/>
            <a:ext cx="5305500" cy="10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4" name="Google Shape;104;p27"/>
          <p:cNvSpPr txBox="1"/>
          <p:nvPr>
            <p:ph idx="1" type="subTitle"/>
          </p:nvPr>
        </p:nvSpPr>
        <p:spPr>
          <a:xfrm>
            <a:off x="2050650" y="3237775"/>
            <a:ext cx="5042700" cy="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/>
          <p:nvPr>
            <p:ph idx="1" type="subTitle"/>
          </p:nvPr>
        </p:nvSpPr>
        <p:spPr>
          <a:xfrm>
            <a:off x="713225" y="3541775"/>
            <a:ext cx="38589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type="title"/>
          </p:nvPr>
        </p:nvSpPr>
        <p:spPr>
          <a:xfrm>
            <a:off x="544550" y="1898700"/>
            <a:ext cx="4331100" cy="1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idx="1" type="subTitle"/>
          </p:nvPr>
        </p:nvSpPr>
        <p:spPr>
          <a:xfrm>
            <a:off x="539520" y="2849775"/>
            <a:ext cx="3858900" cy="8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type="title"/>
          </p:nvPr>
        </p:nvSpPr>
        <p:spPr>
          <a:xfrm>
            <a:off x="758220" y="1730600"/>
            <a:ext cx="342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3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idx="1" type="subTitle"/>
          </p:nvPr>
        </p:nvSpPr>
        <p:spPr>
          <a:xfrm>
            <a:off x="1354175" y="3715025"/>
            <a:ext cx="2340900" cy="62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2" type="subTitle"/>
          </p:nvPr>
        </p:nvSpPr>
        <p:spPr>
          <a:xfrm>
            <a:off x="5448726" y="3715025"/>
            <a:ext cx="2340900" cy="62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3" type="title"/>
          </p:nvPr>
        </p:nvSpPr>
        <p:spPr>
          <a:xfrm>
            <a:off x="1747325" y="3312925"/>
            <a:ext cx="1554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6" name="Google Shape;116;p30"/>
          <p:cNvSpPr txBox="1"/>
          <p:nvPr>
            <p:ph idx="4" type="title"/>
          </p:nvPr>
        </p:nvSpPr>
        <p:spPr>
          <a:xfrm>
            <a:off x="5841875" y="3312925"/>
            <a:ext cx="1554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ONLY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1" type="body"/>
          </p:nvPr>
        </p:nvSpPr>
        <p:spPr>
          <a:xfrm>
            <a:off x="769125" y="1576375"/>
            <a:ext cx="3858900" cy="29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/>
        </p:txBody>
      </p:sp>
      <p:sp>
        <p:nvSpPr>
          <p:cNvPr id="120" name="Google Shape;120;p31"/>
          <p:cNvSpPr txBox="1"/>
          <p:nvPr>
            <p:ph idx="2" type="body"/>
          </p:nvPr>
        </p:nvSpPr>
        <p:spPr>
          <a:xfrm>
            <a:off x="4515970" y="1576375"/>
            <a:ext cx="3858900" cy="29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3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2" type="title"/>
          </p:nvPr>
        </p:nvSpPr>
        <p:spPr>
          <a:xfrm>
            <a:off x="6095688" y="1688631"/>
            <a:ext cx="1554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4" name="Google Shape;124;p32"/>
          <p:cNvSpPr txBox="1"/>
          <p:nvPr>
            <p:ph idx="3" type="title"/>
          </p:nvPr>
        </p:nvSpPr>
        <p:spPr>
          <a:xfrm>
            <a:off x="1493713" y="3397325"/>
            <a:ext cx="1554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5" name="Google Shape;125;p32"/>
          <p:cNvSpPr txBox="1"/>
          <p:nvPr>
            <p:ph idx="1" type="subTitle"/>
          </p:nvPr>
        </p:nvSpPr>
        <p:spPr>
          <a:xfrm>
            <a:off x="2754888" y="2199146"/>
            <a:ext cx="504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4" type="subTitle"/>
          </p:nvPr>
        </p:nvSpPr>
        <p:spPr>
          <a:xfrm>
            <a:off x="1341313" y="3906775"/>
            <a:ext cx="5143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/>
          <p:nvPr>
            <p:ph idx="1" type="subTitle"/>
          </p:nvPr>
        </p:nvSpPr>
        <p:spPr>
          <a:xfrm>
            <a:off x="713225" y="3567569"/>
            <a:ext cx="21672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9" name="Google Shape;129;p33"/>
          <p:cNvSpPr txBox="1"/>
          <p:nvPr>
            <p:ph idx="2" type="subTitle"/>
          </p:nvPr>
        </p:nvSpPr>
        <p:spPr>
          <a:xfrm>
            <a:off x="3490475" y="3567569"/>
            <a:ext cx="21672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0" name="Google Shape;130;p33"/>
          <p:cNvSpPr txBox="1"/>
          <p:nvPr>
            <p:ph idx="3" type="subTitle"/>
          </p:nvPr>
        </p:nvSpPr>
        <p:spPr>
          <a:xfrm>
            <a:off x="6263526" y="3567569"/>
            <a:ext cx="21672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1" name="Google Shape;131;p3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4" type="title"/>
          </p:nvPr>
        </p:nvSpPr>
        <p:spPr>
          <a:xfrm>
            <a:off x="1163223" y="3166669"/>
            <a:ext cx="1271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3" name="Google Shape;133;p33"/>
          <p:cNvSpPr txBox="1"/>
          <p:nvPr>
            <p:ph idx="5" type="title"/>
          </p:nvPr>
        </p:nvSpPr>
        <p:spPr>
          <a:xfrm>
            <a:off x="6711576" y="3166669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4" name="Google Shape;134;p33"/>
          <p:cNvSpPr txBox="1"/>
          <p:nvPr>
            <p:ph idx="6" type="title"/>
          </p:nvPr>
        </p:nvSpPr>
        <p:spPr>
          <a:xfrm>
            <a:off x="3938525" y="3166669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TWO_COLUMNS_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idx="1" type="subTitle"/>
          </p:nvPr>
        </p:nvSpPr>
        <p:spPr>
          <a:xfrm>
            <a:off x="2146238" y="2216150"/>
            <a:ext cx="19203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7" name="Google Shape;137;p34"/>
          <p:cNvSpPr txBox="1"/>
          <p:nvPr>
            <p:ph idx="2" type="subTitle"/>
          </p:nvPr>
        </p:nvSpPr>
        <p:spPr>
          <a:xfrm>
            <a:off x="6011873" y="2216150"/>
            <a:ext cx="19203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8" name="Google Shape;138;p3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3" type="title"/>
          </p:nvPr>
        </p:nvSpPr>
        <p:spPr>
          <a:xfrm>
            <a:off x="2146238" y="3414125"/>
            <a:ext cx="1490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0" name="Google Shape;140;p34"/>
          <p:cNvSpPr txBox="1"/>
          <p:nvPr>
            <p:ph idx="4" type="title"/>
          </p:nvPr>
        </p:nvSpPr>
        <p:spPr>
          <a:xfrm>
            <a:off x="6008878" y="3414125"/>
            <a:ext cx="1490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34"/>
          <p:cNvSpPr txBox="1"/>
          <p:nvPr>
            <p:ph idx="5" type="title"/>
          </p:nvPr>
        </p:nvSpPr>
        <p:spPr>
          <a:xfrm>
            <a:off x="2146238" y="1814050"/>
            <a:ext cx="1490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2" name="Google Shape;142;p34"/>
          <p:cNvSpPr txBox="1"/>
          <p:nvPr>
            <p:ph idx="6" type="title"/>
          </p:nvPr>
        </p:nvSpPr>
        <p:spPr>
          <a:xfrm>
            <a:off x="6008863" y="1814050"/>
            <a:ext cx="1490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34"/>
          <p:cNvSpPr txBox="1"/>
          <p:nvPr>
            <p:ph idx="7" type="subTitle"/>
          </p:nvPr>
        </p:nvSpPr>
        <p:spPr>
          <a:xfrm>
            <a:off x="2146238" y="3816225"/>
            <a:ext cx="19203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4" name="Google Shape;144;p34"/>
          <p:cNvSpPr txBox="1"/>
          <p:nvPr>
            <p:ph idx="8" type="subTitle"/>
          </p:nvPr>
        </p:nvSpPr>
        <p:spPr>
          <a:xfrm>
            <a:off x="6008873" y="3816225"/>
            <a:ext cx="19203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TITLE_AND_TWO_COLUMNS_2_1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/>
          <p:nvPr>
            <p:ph idx="1" type="subTitle"/>
          </p:nvPr>
        </p:nvSpPr>
        <p:spPr>
          <a:xfrm>
            <a:off x="713224" y="3362700"/>
            <a:ext cx="19110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7" name="Google Shape;147;p35"/>
          <p:cNvSpPr txBox="1"/>
          <p:nvPr>
            <p:ph idx="2" type="subTitle"/>
          </p:nvPr>
        </p:nvSpPr>
        <p:spPr>
          <a:xfrm>
            <a:off x="2644111" y="3362700"/>
            <a:ext cx="19110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8" name="Google Shape;148;p35"/>
          <p:cNvSpPr txBox="1"/>
          <p:nvPr>
            <p:ph idx="3" type="subTitle"/>
          </p:nvPr>
        </p:nvSpPr>
        <p:spPr>
          <a:xfrm>
            <a:off x="4584036" y="3362700"/>
            <a:ext cx="19110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4" type="subTitle"/>
          </p:nvPr>
        </p:nvSpPr>
        <p:spPr>
          <a:xfrm>
            <a:off x="6523973" y="3362700"/>
            <a:ext cx="19110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151" name="Google Shape;151;p35"/>
          <p:cNvSpPr txBox="1"/>
          <p:nvPr>
            <p:ph idx="5" type="title"/>
          </p:nvPr>
        </p:nvSpPr>
        <p:spPr>
          <a:xfrm>
            <a:off x="848075" y="2961200"/>
            <a:ext cx="1641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2" name="Google Shape;152;p35"/>
          <p:cNvSpPr txBox="1"/>
          <p:nvPr>
            <p:ph idx="6" type="title"/>
          </p:nvPr>
        </p:nvSpPr>
        <p:spPr>
          <a:xfrm>
            <a:off x="6619823" y="2961200"/>
            <a:ext cx="1715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35"/>
          <p:cNvSpPr txBox="1"/>
          <p:nvPr>
            <p:ph idx="7" type="title"/>
          </p:nvPr>
        </p:nvSpPr>
        <p:spPr>
          <a:xfrm>
            <a:off x="2783475" y="2986100"/>
            <a:ext cx="1641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" name="Google Shape;154;p35"/>
          <p:cNvSpPr txBox="1"/>
          <p:nvPr>
            <p:ph idx="8" type="title"/>
          </p:nvPr>
        </p:nvSpPr>
        <p:spPr>
          <a:xfrm>
            <a:off x="4794326" y="2973650"/>
            <a:ext cx="1490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TWO_COLUMNS_1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 txBox="1"/>
          <p:nvPr>
            <p:ph idx="1" type="subTitle"/>
          </p:nvPr>
        </p:nvSpPr>
        <p:spPr>
          <a:xfrm>
            <a:off x="713225" y="4078805"/>
            <a:ext cx="2167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7" name="Google Shape;157;p36"/>
          <p:cNvSpPr txBox="1"/>
          <p:nvPr>
            <p:ph idx="2" type="subTitle"/>
          </p:nvPr>
        </p:nvSpPr>
        <p:spPr>
          <a:xfrm>
            <a:off x="3490475" y="4078805"/>
            <a:ext cx="2167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8" name="Google Shape;158;p36"/>
          <p:cNvSpPr txBox="1"/>
          <p:nvPr>
            <p:ph idx="3" type="subTitle"/>
          </p:nvPr>
        </p:nvSpPr>
        <p:spPr>
          <a:xfrm>
            <a:off x="6263526" y="4078805"/>
            <a:ext cx="2167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9" name="Google Shape;159;p36"/>
          <p:cNvSpPr txBox="1"/>
          <p:nvPr>
            <p:ph idx="4" type="subTitle"/>
          </p:nvPr>
        </p:nvSpPr>
        <p:spPr>
          <a:xfrm>
            <a:off x="713225" y="2398105"/>
            <a:ext cx="2167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0" name="Google Shape;160;p36"/>
          <p:cNvSpPr txBox="1"/>
          <p:nvPr>
            <p:ph idx="5" type="subTitle"/>
          </p:nvPr>
        </p:nvSpPr>
        <p:spPr>
          <a:xfrm>
            <a:off x="3490475" y="2398105"/>
            <a:ext cx="2167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1" name="Google Shape;161;p36"/>
          <p:cNvSpPr txBox="1"/>
          <p:nvPr>
            <p:ph idx="6" type="subTitle"/>
          </p:nvPr>
        </p:nvSpPr>
        <p:spPr>
          <a:xfrm>
            <a:off x="6263526" y="2398105"/>
            <a:ext cx="2167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2" name="Google Shape;162;p3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163" name="Google Shape;163;p36"/>
          <p:cNvSpPr txBox="1"/>
          <p:nvPr>
            <p:ph idx="7" type="title"/>
          </p:nvPr>
        </p:nvSpPr>
        <p:spPr>
          <a:xfrm>
            <a:off x="1163225" y="3756250"/>
            <a:ext cx="1271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36"/>
          <p:cNvSpPr txBox="1"/>
          <p:nvPr>
            <p:ph idx="8" type="title"/>
          </p:nvPr>
        </p:nvSpPr>
        <p:spPr>
          <a:xfrm>
            <a:off x="6711576" y="3756250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5" name="Google Shape;165;p36"/>
          <p:cNvSpPr txBox="1"/>
          <p:nvPr>
            <p:ph idx="9" type="title"/>
          </p:nvPr>
        </p:nvSpPr>
        <p:spPr>
          <a:xfrm>
            <a:off x="3938525" y="3756250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36"/>
          <p:cNvSpPr txBox="1"/>
          <p:nvPr>
            <p:ph idx="13" type="title"/>
          </p:nvPr>
        </p:nvSpPr>
        <p:spPr>
          <a:xfrm>
            <a:off x="1163225" y="2075550"/>
            <a:ext cx="1271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7" name="Google Shape;167;p36"/>
          <p:cNvSpPr txBox="1"/>
          <p:nvPr>
            <p:ph idx="14" type="title"/>
          </p:nvPr>
        </p:nvSpPr>
        <p:spPr>
          <a:xfrm>
            <a:off x="6711576" y="2075550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36"/>
          <p:cNvSpPr txBox="1"/>
          <p:nvPr>
            <p:ph idx="15" type="title"/>
          </p:nvPr>
        </p:nvSpPr>
        <p:spPr>
          <a:xfrm>
            <a:off x="3818075" y="2075550"/>
            <a:ext cx="1512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/>
          <p:nvPr>
            <p:ph hasCustomPrompt="1" type="title"/>
          </p:nvPr>
        </p:nvSpPr>
        <p:spPr>
          <a:xfrm>
            <a:off x="2299154" y="670225"/>
            <a:ext cx="4545600" cy="768900"/>
          </a:xfrm>
          <a:prstGeom prst="rect">
            <a:avLst/>
          </a:prstGeom>
          <a:effectLst>
            <a:outerShdw rotWithShape="0" algn="bl" dir="1920000" dist="47625">
              <a:schemeClr val="lt2">
                <a:alpha val="66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3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1" name="Google Shape;171;p37"/>
          <p:cNvSpPr txBox="1"/>
          <p:nvPr>
            <p:ph idx="1" type="subTitle"/>
          </p:nvPr>
        </p:nvSpPr>
        <p:spPr>
          <a:xfrm>
            <a:off x="2816400" y="1364875"/>
            <a:ext cx="35112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2" name="Google Shape;172;p37"/>
          <p:cNvSpPr txBox="1"/>
          <p:nvPr>
            <p:ph hasCustomPrompt="1" idx="2" type="title"/>
          </p:nvPr>
        </p:nvSpPr>
        <p:spPr>
          <a:xfrm>
            <a:off x="2299154" y="1967936"/>
            <a:ext cx="4545600" cy="768900"/>
          </a:xfrm>
          <a:prstGeom prst="rect">
            <a:avLst/>
          </a:prstGeom>
          <a:effectLst>
            <a:outerShdw rotWithShape="0" algn="bl" dir="1920000" dist="47625">
              <a:schemeClr val="lt2">
                <a:alpha val="66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3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3" name="Google Shape;173;p37"/>
          <p:cNvSpPr txBox="1"/>
          <p:nvPr>
            <p:ph idx="3" type="subTitle"/>
          </p:nvPr>
        </p:nvSpPr>
        <p:spPr>
          <a:xfrm>
            <a:off x="2816400" y="2684694"/>
            <a:ext cx="35112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4" name="Google Shape;174;p37"/>
          <p:cNvSpPr txBox="1"/>
          <p:nvPr>
            <p:ph hasCustomPrompt="1" idx="4" type="title"/>
          </p:nvPr>
        </p:nvSpPr>
        <p:spPr>
          <a:xfrm>
            <a:off x="2299154" y="3265647"/>
            <a:ext cx="4545600" cy="768900"/>
          </a:xfrm>
          <a:prstGeom prst="rect">
            <a:avLst/>
          </a:prstGeom>
          <a:effectLst>
            <a:outerShdw rotWithShape="0" algn="bl" dir="1920000" dist="47625">
              <a:schemeClr val="lt2">
                <a:alpha val="66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3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5" name="Google Shape;175;p37"/>
          <p:cNvSpPr txBox="1"/>
          <p:nvPr>
            <p:ph idx="5" type="subTitle"/>
          </p:nvPr>
        </p:nvSpPr>
        <p:spPr>
          <a:xfrm>
            <a:off x="2816400" y="4004513"/>
            <a:ext cx="35112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/>
          <p:nvPr>
            <p:ph hasCustomPrompt="1" type="title"/>
          </p:nvPr>
        </p:nvSpPr>
        <p:spPr>
          <a:xfrm>
            <a:off x="1279100" y="2176400"/>
            <a:ext cx="907800" cy="555300"/>
          </a:xfrm>
          <a:prstGeom prst="rect">
            <a:avLst/>
          </a:prstGeom>
          <a:effectLst>
            <a:outerShdw rotWithShape="0" algn="bl" dir="1920000" dist="28575">
              <a:schemeClr val="accent1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8" name="Google Shape;178;p38"/>
          <p:cNvSpPr txBox="1"/>
          <p:nvPr>
            <p:ph hasCustomPrompt="1" idx="2" type="title"/>
          </p:nvPr>
        </p:nvSpPr>
        <p:spPr>
          <a:xfrm>
            <a:off x="4118112" y="2176400"/>
            <a:ext cx="907800" cy="555300"/>
          </a:xfrm>
          <a:prstGeom prst="rect">
            <a:avLst/>
          </a:prstGeom>
          <a:effectLst>
            <a:outerShdw rotWithShape="0" algn="bl" dir="1920000" dist="28575">
              <a:schemeClr val="accent1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38"/>
          <p:cNvSpPr txBox="1"/>
          <p:nvPr>
            <p:ph hasCustomPrompt="1" idx="3" type="title"/>
          </p:nvPr>
        </p:nvSpPr>
        <p:spPr>
          <a:xfrm>
            <a:off x="6957822" y="2176400"/>
            <a:ext cx="906600" cy="555300"/>
          </a:xfrm>
          <a:prstGeom prst="rect">
            <a:avLst/>
          </a:prstGeom>
          <a:effectLst>
            <a:outerShdw rotWithShape="0" algn="bl" dir="1920000" dist="28575">
              <a:schemeClr val="accent1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0" name="Google Shape;180;p38"/>
          <p:cNvSpPr txBox="1"/>
          <p:nvPr>
            <p:ph idx="1" type="subTitle"/>
          </p:nvPr>
        </p:nvSpPr>
        <p:spPr>
          <a:xfrm>
            <a:off x="837263" y="3679525"/>
            <a:ext cx="17913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1" name="Google Shape;181;p38"/>
          <p:cNvSpPr txBox="1"/>
          <p:nvPr>
            <p:ph idx="4" type="subTitle"/>
          </p:nvPr>
        </p:nvSpPr>
        <p:spPr>
          <a:xfrm>
            <a:off x="3676338" y="3679525"/>
            <a:ext cx="17913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5" type="subTitle"/>
          </p:nvPr>
        </p:nvSpPr>
        <p:spPr>
          <a:xfrm>
            <a:off x="6515424" y="3679525"/>
            <a:ext cx="17913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3" name="Google Shape;183;p38"/>
          <p:cNvSpPr txBox="1"/>
          <p:nvPr>
            <p:ph idx="6" type="title"/>
          </p:nvPr>
        </p:nvSpPr>
        <p:spPr>
          <a:xfrm>
            <a:off x="1097218" y="3227900"/>
            <a:ext cx="1271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4" name="Google Shape;184;p38"/>
          <p:cNvSpPr txBox="1"/>
          <p:nvPr>
            <p:ph idx="7" type="title"/>
          </p:nvPr>
        </p:nvSpPr>
        <p:spPr>
          <a:xfrm>
            <a:off x="6775518" y="3227900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5" name="Google Shape;185;p38"/>
          <p:cNvSpPr txBox="1"/>
          <p:nvPr>
            <p:ph idx="8" type="title"/>
          </p:nvPr>
        </p:nvSpPr>
        <p:spPr>
          <a:xfrm>
            <a:off x="3936443" y="3227900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6" name="Google Shape;186;p38"/>
          <p:cNvSpPr txBox="1"/>
          <p:nvPr>
            <p:ph idx="9"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type="title"/>
          </p:nvPr>
        </p:nvSpPr>
        <p:spPr>
          <a:xfrm>
            <a:off x="747953" y="2437275"/>
            <a:ext cx="4733400" cy="6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1" name="Google Shape;191;p40"/>
          <p:cNvSpPr txBox="1"/>
          <p:nvPr>
            <p:ph hasCustomPrompt="1" idx="2" type="title"/>
          </p:nvPr>
        </p:nvSpPr>
        <p:spPr>
          <a:xfrm>
            <a:off x="1661178" y="777875"/>
            <a:ext cx="2010600" cy="1368900"/>
          </a:xfrm>
          <a:prstGeom prst="rect">
            <a:avLst/>
          </a:prstGeom>
          <a:effectLst>
            <a:outerShdw rotWithShape="0" algn="bl" dir="2040000" dist="57150">
              <a:schemeClr val="accent1">
                <a:alpha val="5899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2" name="Google Shape;192;p40"/>
          <p:cNvSpPr txBox="1"/>
          <p:nvPr>
            <p:ph idx="1" type="subTitle"/>
          </p:nvPr>
        </p:nvSpPr>
        <p:spPr>
          <a:xfrm>
            <a:off x="902753" y="3589825"/>
            <a:ext cx="4423800" cy="3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/>
          <p:nvPr>
            <p:ph type="title"/>
          </p:nvPr>
        </p:nvSpPr>
        <p:spPr>
          <a:xfrm>
            <a:off x="3276300" y="2437275"/>
            <a:ext cx="5154300" cy="6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5" name="Google Shape;195;p41"/>
          <p:cNvSpPr txBox="1"/>
          <p:nvPr>
            <p:ph hasCustomPrompt="1" idx="2" type="title"/>
          </p:nvPr>
        </p:nvSpPr>
        <p:spPr>
          <a:xfrm>
            <a:off x="4848150" y="729125"/>
            <a:ext cx="2010600" cy="1368900"/>
          </a:xfrm>
          <a:prstGeom prst="rect">
            <a:avLst/>
          </a:prstGeom>
          <a:effectLst>
            <a:outerShdw rotWithShape="0" algn="bl" dir="1920000" dist="57150">
              <a:schemeClr val="accent1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6" name="Google Shape;196;p41"/>
          <p:cNvSpPr txBox="1"/>
          <p:nvPr>
            <p:ph idx="1" type="subTitle"/>
          </p:nvPr>
        </p:nvSpPr>
        <p:spPr>
          <a:xfrm>
            <a:off x="4131150" y="3861100"/>
            <a:ext cx="3444600" cy="3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/>
          <p:nvPr/>
        </p:nvSpPr>
        <p:spPr>
          <a:xfrm>
            <a:off x="2646000" y="3617675"/>
            <a:ext cx="38520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b="1" lang="en" sz="1000">
                <a:solidFill>
                  <a:schemeClr val="accent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b="1" lang="en" sz="1000">
                <a:solidFill>
                  <a:schemeClr val="accent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00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and infographics &amp; images by </a:t>
            </a:r>
            <a:r>
              <a:rPr b="1" lang="en" sz="1000">
                <a:solidFill>
                  <a:schemeClr val="accent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accent5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9" name="Google Shape;199;p42"/>
          <p:cNvSpPr txBox="1"/>
          <p:nvPr>
            <p:ph type="title"/>
          </p:nvPr>
        </p:nvSpPr>
        <p:spPr>
          <a:xfrm>
            <a:off x="3234000" y="451000"/>
            <a:ext cx="2676000" cy="12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200" name="Google Shape;200;p42"/>
          <p:cNvSpPr txBox="1"/>
          <p:nvPr>
            <p:ph idx="1" type="subTitle"/>
          </p:nvPr>
        </p:nvSpPr>
        <p:spPr>
          <a:xfrm>
            <a:off x="2645988" y="2029425"/>
            <a:ext cx="3852000" cy="10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und 1">
  <p:cSld name="CUSTOM_3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und 2">
  <p:cSld name="CUSTOM_3_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1825" y="4367957"/>
            <a:ext cx="2278477" cy="12115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4"/>
          <p:cNvSpPr/>
          <p:nvPr/>
        </p:nvSpPr>
        <p:spPr>
          <a:xfrm>
            <a:off x="-116875" y="3075200"/>
            <a:ext cx="1405489" cy="2040003"/>
          </a:xfrm>
          <a:custGeom>
            <a:rect b="b" l="l" r="r" t="t"/>
            <a:pathLst>
              <a:path extrusionOk="0" h="47464" w="32701">
                <a:moveTo>
                  <a:pt x="10340" y="1"/>
                </a:moveTo>
                <a:cubicBezTo>
                  <a:pt x="10312" y="1"/>
                  <a:pt x="10284" y="1"/>
                  <a:pt x="10255" y="1"/>
                </a:cubicBezTo>
                <a:cubicBezTo>
                  <a:pt x="9442" y="17"/>
                  <a:pt x="7104" y="613"/>
                  <a:pt x="7572" y="3253"/>
                </a:cubicBezTo>
                <a:cubicBezTo>
                  <a:pt x="7578" y="3273"/>
                  <a:pt x="7588" y="3289"/>
                  <a:pt x="7602" y="3301"/>
                </a:cubicBezTo>
                <a:cubicBezTo>
                  <a:pt x="7615" y="3391"/>
                  <a:pt x="7631" y="3481"/>
                  <a:pt x="7652" y="3570"/>
                </a:cubicBezTo>
                <a:cubicBezTo>
                  <a:pt x="7701" y="3789"/>
                  <a:pt x="7850" y="4310"/>
                  <a:pt x="8095" y="4701"/>
                </a:cubicBezTo>
                <a:cubicBezTo>
                  <a:pt x="8012" y="4812"/>
                  <a:pt x="7981" y="4954"/>
                  <a:pt x="8007" y="5090"/>
                </a:cubicBezTo>
                <a:cubicBezTo>
                  <a:pt x="8048" y="5288"/>
                  <a:pt x="8200" y="5442"/>
                  <a:pt x="8355" y="5569"/>
                </a:cubicBezTo>
                <a:cubicBezTo>
                  <a:pt x="8491" y="5684"/>
                  <a:pt x="8640" y="5784"/>
                  <a:pt x="8795" y="5871"/>
                </a:cubicBezTo>
                <a:cubicBezTo>
                  <a:pt x="8815" y="6177"/>
                  <a:pt x="8831" y="6483"/>
                  <a:pt x="8802" y="6778"/>
                </a:cubicBezTo>
                <a:cubicBezTo>
                  <a:pt x="8802" y="6767"/>
                  <a:pt x="8804" y="6757"/>
                  <a:pt x="8804" y="6746"/>
                </a:cubicBezTo>
                <a:lnTo>
                  <a:pt x="8804" y="6746"/>
                </a:lnTo>
                <a:cubicBezTo>
                  <a:pt x="8663" y="7045"/>
                  <a:pt x="8513" y="7312"/>
                  <a:pt x="8391" y="7515"/>
                </a:cubicBezTo>
                <a:cubicBezTo>
                  <a:pt x="7767" y="7808"/>
                  <a:pt x="7152" y="8116"/>
                  <a:pt x="6542" y="8439"/>
                </a:cubicBezTo>
                <a:cubicBezTo>
                  <a:pt x="6287" y="8574"/>
                  <a:pt x="6024" y="8722"/>
                  <a:pt x="5805" y="8909"/>
                </a:cubicBezTo>
                <a:cubicBezTo>
                  <a:pt x="5444" y="9061"/>
                  <a:pt x="5055" y="9432"/>
                  <a:pt x="4656" y="10115"/>
                </a:cubicBezTo>
                <a:cubicBezTo>
                  <a:pt x="4354" y="10629"/>
                  <a:pt x="3420" y="13171"/>
                  <a:pt x="3230" y="14380"/>
                </a:cubicBezTo>
                <a:cubicBezTo>
                  <a:pt x="3212" y="14567"/>
                  <a:pt x="3355" y="14772"/>
                  <a:pt x="3595" y="14968"/>
                </a:cubicBezTo>
                <a:cubicBezTo>
                  <a:pt x="3397" y="15553"/>
                  <a:pt x="3258" y="16156"/>
                  <a:pt x="3118" y="16759"/>
                </a:cubicBezTo>
                <a:cubicBezTo>
                  <a:pt x="2975" y="17372"/>
                  <a:pt x="2772" y="17897"/>
                  <a:pt x="2804" y="18551"/>
                </a:cubicBezTo>
                <a:cubicBezTo>
                  <a:pt x="2809" y="18652"/>
                  <a:pt x="2818" y="18756"/>
                  <a:pt x="2788" y="18851"/>
                </a:cubicBezTo>
                <a:cubicBezTo>
                  <a:pt x="2759" y="18945"/>
                  <a:pt x="2698" y="19023"/>
                  <a:pt x="2641" y="19102"/>
                </a:cubicBezTo>
                <a:cubicBezTo>
                  <a:pt x="2273" y="19613"/>
                  <a:pt x="2083" y="20232"/>
                  <a:pt x="1996" y="20854"/>
                </a:cubicBezTo>
                <a:cubicBezTo>
                  <a:pt x="1915" y="21442"/>
                  <a:pt x="1895" y="22040"/>
                  <a:pt x="1943" y="22632"/>
                </a:cubicBezTo>
                <a:cubicBezTo>
                  <a:pt x="2008" y="23413"/>
                  <a:pt x="1855" y="24205"/>
                  <a:pt x="1757" y="24979"/>
                </a:cubicBezTo>
                <a:lnTo>
                  <a:pt x="1733" y="24990"/>
                </a:lnTo>
                <a:cubicBezTo>
                  <a:pt x="1688" y="25149"/>
                  <a:pt x="1665" y="25311"/>
                  <a:pt x="1662" y="25476"/>
                </a:cubicBezTo>
                <a:lnTo>
                  <a:pt x="1671" y="25472"/>
                </a:lnTo>
                <a:lnTo>
                  <a:pt x="1671" y="25472"/>
                </a:lnTo>
                <a:cubicBezTo>
                  <a:pt x="1660" y="25504"/>
                  <a:pt x="1649" y="25534"/>
                  <a:pt x="1637" y="25564"/>
                </a:cubicBezTo>
                <a:cubicBezTo>
                  <a:pt x="1533" y="25799"/>
                  <a:pt x="1333" y="25976"/>
                  <a:pt x="1160" y="26167"/>
                </a:cubicBezTo>
                <a:cubicBezTo>
                  <a:pt x="987" y="26361"/>
                  <a:pt x="833" y="26573"/>
                  <a:pt x="706" y="26801"/>
                </a:cubicBezTo>
                <a:cubicBezTo>
                  <a:pt x="591" y="27004"/>
                  <a:pt x="433" y="27252"/>
                  <a:pt x="375" y="27478"/>
                </a:cubicBezTo>
                <a:cubicBezTo>
                  <a:pt x="343" y="27593"/>
                  <a:pt x="354" y="27726"/>
                  <a:pt x="428" y="27819"/>
                </a:cubicBezTo>
                <a:cubicBezTo>
                  <a:pt x="441" y="27833"/>
                  <a:pt x="227" y="28249"/>
                  <a:pt x="207" y="28298"/>
                </a:cubicBezTo>
                <a:cubicBezTo>
                  <a:pt x="144" y="28471"/>
                  <a:pt x="92" y="28650"/>
                  <a:pt x="57" y="28830"/>
                </a:cubicBezTo>
                <a:cubicBezTo>
                  <a:pt x="22" y="29007"/>
                  <a:pt x="0" y="29534"/>
                  <a:pt x="258" y="29571"/>
                </a:cubicBezTo>
                <a:cubicBezTo>
                  <a:pt x="266" y="29808"/>
                  <a:pt x="260" y="30181"/>
                  <a:pt x="379" y="30393"/>
                </a:cubicBezTo>
                <a:cubicBezTo>
                  <a:pt x="413" y="30455"/>
                  <a:pt x="447" y="30480"/>
                  <a:pt x="479" y="30480"/>
                </a:cubicBezTo>
                <a:cubicBezTo>
                  <a:pt x="585" y="30480"/>
                  <a:pt x="670" y="30214"/>
                  <a:pt x="674" y="30115"/>
                </a:cubicBezTo>
                <a:cubicBezTo>
                  <a:pt x="699" y="29406"/>
                  <a:pt x="897" y="28712"/>
                  <a:pt x="1250" y="28095"/>
                </a:cubicBezTo>
                <a:lnTo>
                  <a:pt x="1250" y="28095"/>
                </a:lnTo>
                <a:cubicBezTo>
                  <a:pt x="939" y="28804"/>
                  <a:pt x="776" y="29567"/>
                  <a:pt x="769" y="30341"/>
                </a:cubicBezTo>
                <a:cubicBezTo>
                  <a:pt x="769" y="30488"/>
                  <a:pt x="803" y="30675"/>
                  <a:pt x="946" y="30713"/>
                </a:cubicBezTo>
                <a:cubicBezTo>
                  <a:pt x="963" y="30717"/>
                  <a:pt x="980" y="30719"/>
                  <a:pt x="995" y="30719"/>
                </a:cubicBezTo>
                <a:cubicBezTo>
                  <a:pt x="1319" y="30719"/>
                  <a:pt x="1339" y="29850"/>
                  <a:pt x="1384" y="29664"/>
                </a:cubicBezTo>
                <a:cubicBezTo>
                  <a:pt x="1497" y="29210"/>
                  <a:pt x="1697" y="28781"/>
                  <a:pt x="1973" y="28401"/>
                </a:cubicBezTo>
                <a:cubicBezTo>
                  <a:pt x="2097" y="28231"/>
                  <a:pt x="2238" y="28070"/>
                  <a:pt x="2420" y="27964"/>
                </a:cubicBezTo>
                <a:cubicBezTo>
                  <a:pt x="2526" y="27904"/>
                  <a:pt x="2689" y="27852"/>
                  <a:pt x="2839" y="27852"/>
                </a:cubicBezTo>
                <a:cubicBezTo>
                  <a:pt x="2929" y="27852"/>
                  <a:pt x="3014" y="27871"/>
                  <a:pt x="3079" y="27918"/>
                </a:cubicBezTo>
                <a:cubicBezTo>
                  <a:pt x="3253" y="28044"/>
                  <a:pt x="3251" y="28365"/>
                  <a:pt x="3313" y="28551"/>
                </a:cubicBezTo>
                <a:cubicBezTo>
                  <a:pt x="3397" y="28795"/>
                  <a:pt x="3581" y="28993"/>
                  <a:pt x="3818" y="29095"/>
                </a:cubicBezTo>
                <a:cubicBezTo>
                  <a:pt x="3854" y="29111"/>
                  <a:pt x="3895" y="29124"/>
                  <a:pt x="3934" y="29124"/>
                </a:cubicBezTo>
                <a:cubicBezTo>
                  <a:pt x="3960" y="29124"/>
                  <a:pt x="3985" y="29118"/>
                  <a:pt x="4007" y="29104"/>
                </a:cubicBezTo>
                <a:cubicBezTo>
                  <a:pt x="4053" y="29074"/>
                  <a:pt x="4071" y="29014"/>
                  <a:pt x="4080" y="28959"/>
                </a:cubicBezTo>
                <a:cubicBezTo>
                  <a:pt x="4140" y="28590"/>
                  <a:pt x="3990" y="28224"/>
                  <a:pt x="3871" y="27871"/>
                </a:cubicBezTo>
                <a:cubicBezTo>
                  <a:pt x="3641" y="27183"/>
                  <a:pt x="3509" y="26467"/>
                  <a:pt x="3473" y="25743"/>
                </a:cubicBezTo>
                <a:cubicBezTo>
                  <a:pt x="3495" y="25568"/>
                  <a:pt x="3495" y="25389"/>
                  <a:pt x="3473" y="25212"/>
                </a:cubicBezTo>
                <a:lnTo>
                  <a:pt x="3459" y="25202"/>
                </a:lnTo>
                <a:cubicBezTo>
                  <a:pt x="3466" y="24085"/>
                  <a:pt x="3671" y="22961"/>
                  <a:pt x="4014" y="21897"/>
                </a:cubicBezTo>
                <a:cubicBezTo>
                  <a:pt x="4089" y="21661"/>
                  <a:pt x="4172" y="21428"/>
                  <a:pt x="4246" y="21191"/>
                </a:cubicBezTo>
                <a:lnTo>
                  <a:pt x="4246" y="21191"/>
                </a:lnTo>
                <a:cubicBezTo>
                  <a:pt x="4142" y="23867"/>
                  <a:pt x="4458" y="25714"/>
                  <a:pt x="4599" y="29072"/>
                </a:cubicBezTo>
                <a:cubicBezTo>
                  <a:pt x="4631" y="29832"/>
                  <a:pt x="4644" y="31059"/>
                  <a:pt x="4483" y="31801"/>
                </a:cubicBezTo>
                <a:cubicBezTo>
                  <a:pt x="4269" y="32786"/>
                  <a:pt x="3594" y="33606"/>
                  <a:pt x="3284" y="34564"/>
                </a:cubicBezTo>
                <a:cubicBezTo>
                  <a:pt x="3005" y="35425"/>
                  <a:pt x="2933" y="38655"/>
                  <a:pt x="2933" y="40458"/>
                </a:cubicBezTo>
                <a:cubicBezTo>
                  <a:pt x="2933" y="40706"/>
                  <a:pt x="3039" y="40909"/>
                  <a:pt x="3210" y="41075"/>
                </a:cubicBezTo>
                <a:cubicBezTo>
                  <a:pt x="3058" y="41314"/>
                  <a:pt x="2947" y="41565"/>
                  <a:pt x="2934" y="41847"/>
                </a:cubicBezTo>
                <a:cubicBezTo>
                  <a:pt x="2924" y="42067"/>
                  <a:pt x="2839" y="42818"/>
                  <a:pt x="2892" y="43032"/>
                </a:cubicBezTo>
                <a:cubicBezTo>
                  <a:pt x="3062" y="43716"/>
                  <a:pt x="3373" y="44820"/>
                  <a:pt x="3542" y="45506"/>
                </a:cubicBezTo>
                <a:cubicBezTo>
                  <a:pt x="3613" y="45789"/>
                  <a:pt x="3686" y="46075"/>
                  <a:pt x="3820" y="46335"/>
                </a:cubicBezTo>
                <a:cubicBezTo>
                  <a:pt x="3914" y="46515"/>
                  <a:pt x="4037" y="46680"/>
                  <a:pt x="4186" y="46821"/>
                </a:cubicBezTo>
                <a:cubicBezTo>
                  <a:pt x="4363" y="46987"/>
                  <a:pt x="4566" y="47123"/>
                  <a:pt x="4788" y="47222"/>
                </a:cubicBezTo>
                <a:cubicBezTo>
                  <a:pt x="5141" y="47382"/>
                  <a:pt x="5522" y="47463"/>
                  <a:pt x="5904" y="47463"/>
                </a:cubicBezTo>
                <a:cubicBezTo>
                  <a:pt x="6152" y="47463"/>
                  <a:pt x="6401" y="47429"/>
                  <a:pt x="6643" y="47360"/>
                </a:cubicBezTo>
                <a:cubicBezTo>
                  <a:pt x="6717" y="47337"/>
                  <a:pt x="6793" y="47312"/>
                  <a:pt x="6851" y="47261"/>
                </a:cubicBezTo>
                <a:cubicBezTo>
                  <a:pt x="6993" y="47136"/>
                  <a:pt x="7000" y="46202"/>
                  <a:pt x="6973" y="46017"/>
                </a:cubicBezTo>
                <a:cubicBezTo>
                  <a:pt x="6973" y="46013"/>
                  <a:pt x="6973" y="46012"/>
                  <a:pt x="6973" y="46010"/>
                </a:cubicBezTo>
                <a:cubicBezTo>
                  <a:pt x="6975" y="45932"/>
                  <a:pt x="6970" y="45854"/>
                  <a:pt x="6959" y="45778"/>
                </a:cubicBezTo>
                <a:cubicBezTo>
                  <a:pt x="6837" y="44918"/>
                  <a:pt x="5792" y="42553"/>
                  <a:pt x="5685" y="42146"/>
                </a:cubicBezTo>
                <a:cubicBezTo>
                  <a:pt x="5626" y="41925"/>
                  <a:pt x="5602" y="41699"/>
                  <a:pt x="5587" y="41469"/>
                </a:cubicBezTo>
                <a:cubicBezTo>
                  <a:pt x="5884" y="41365"/>
                  <a:pt x="6088" y="41190"/>
                  <a:pt x="6105" y="40946"/>
                </a:cubicBezTo>
                <a:cubicBezTo>
                  <a:pt x="6148" y="40305"/>
                  <a:pt x="7572" y="34217"/>
                  <a:pt x="7740" y="33814"/>
                </a:cubicBezTo>
                <a:cubicBezTo>
                  <a:pt x="8316" y="32431"/>
                  <a:pt x="8870" y="29627"/>
                  <a:pt x="9098" y="27893"/>
                </a:cubicBezTo>
                <a:cubicBezTo>
                  <a:pt x="9241" y="26792"/>
                  <a:pt x="9428" y="25451"/>
                  <a:pt x="9518" y="24482"/>
                </a:cubicBezTo>
                <a:cubicBezTo>
                  <a:pt x="10105" y="26073"/>
                  <a:pt x="11302" y="29329"/>
                  <a:pt x="11330" y="29511"/>
                </a:cubicBezTo>
                <a:cubicBezTo>
                  <a:pt x="11402" y="29970"/>
                  <a:pt x="11259" y="30430"/>
                  <a:pt x="11188" y="30889"/>
                </a:cubicBezTo>
                <a:cubicBezTo>
                  <a:pt x="11079" y="31607"/>
                  <a:pt x="11213" y="32332"/>
                  <a:pt x="11413" y="33028"/>
                </a:cubicBezTo>
                <a:cubicBezTo>
                  <a:pt x="11747" y="34205"/>
                  <a:pt x="12145" y="36003"/>
                  <a:pt x="12215" y="36321"/>
                </a:cubicBezTo>
                <a:cubicBezTo>
                  <a:pt x="12215" y="36434"/>
                  <a:pt x="12302" y="36531"/>
                  <a:pt x="12443" y="36611"/>
                </a:cubicBezTo>
                <a:cubicBezTo>
                  <a:pt x="12429" y="36671"/>
                  <a:pt x="12413" y="36729"/>
                  <a:pt x="12399" y="36787"/>
                </a:cubicBezTo>
                <a:cubicBezTo>
                  <a:pt x="12350" y="36971"/>
                  <a:pt x="12309" y="37158"/>
                  <a:pt x="12282" y="37346"/>
                </a:cubicBezTo>
                <a:cubicBezTo>
                  <a:pt x="12210" y="37630"/>
                  <a:pt x="12254" y="38049"/>
                  <a:pt x="12265" y="38343"/>
                </a:cubicBezTo>
                <a:cubicBezTo>
                  <a:pt x="12275" y="38634"/>
                  <a:pt x="12381" y="38938"/>
                  <a:pt x="12611" y="39124"/>
                </a:cubicBezTo>
                <a:cubicBezTo>
                  <a:pt x="12949" y="39396"/>
                  <a:pt x="13825" y="39801"/>
                  <a:pt x="14884" y="40282"/>
                </a:cubicBezTo>
                <a:cubicBezTo>
                  <a:pt x="15961" y="40772"/>
                  <a:pt x="17193" y="41298"/>
                  <a:pt x="17823" y="41298"/>
                </a:cubicBezTo>
                <a:cubicBezTo>
                  <a:pt x="17922" y="41298"/>
                  <a:pt x="18006" y="41285"/>
                  <a:pt x="18073" y="41257"/>
                </a:cubicBezTo>
                <a:cubicBezTo>
                  <a:pt x="18426" y="41107"/>
                  <a:pt x="18605" y="40893"/>
                  <a:pt x="18661" y="40649"/>
                </a:cubicBezTo>
                <a:cubicBezTo>
                  <a:pt x="18686" y="40541"/>
                  <a:pt x="18700" y="39928"/>
                  <a:pt x="18681" y="39813"/>
                </a:cubicBezTo>
                <a:lnTo>
                  <a:pt x="18681" y="39810"/>
                </a:lnTo>
                <a:cubicBezTo>
                  <a:pt x="18704" y="39081"/>
                  <a:pt x="17792" y="38175"/>
                  <a:pt x="17171" y="37922"/>
                </a:cubicBezTo>
                <a:cubicBezTo>
                  <a:pt x="16588" y="37683"/>
                  <a:pt x="15973" y="37505"/>
                  <a:pt x="15441" y="37171"/>
                </a:cubicBezTo>
                <a:cubicBezTo>
                  <a:pt x="15222" y="37035"/>
                  <a:pt x="15024" y="36867"/>
                  <a:pt x="14854" y="36672"/>
                </a:cubicBezTo>
                <a:cubicBezTo>
                  <a:pt x="14978" y="36605"/>
                  <a:pt x="15052" y="36519"/>
                  <a:pt x="15052" y="36413"/>
                </a:cubicBezTo>
                <a:cubicBezTo>
                  <a:pt x="15300" y="35395"/>
                  <a:pt x="15315" y="29995"/>
                  <a:pt x="15167" y="29378"/>
                </a:cubicBezTo>
                <a:cubicBezTo>
                  <a:pt x="15167" y="24873"/>
                  <a:pt x="14087" y="21361"/>
                  <a:pt x="12845" y="18865"/>
                </a:cubicBezTo>
                <a:lnTo>
                  <a:pt x="12845" y="17923"/>
                </a:lnTo>
                <a:cubicBezTo>
                  <a:pt x="12868" y="17837"/>
                  <a:pt x="12883" y="17747"/>
                  <a:pt x="12892" y="17656"/>
                </a:cubicBezTo>
                <a:cubicBezTo>
                  <a:pt x="13094" y="15604"/>
                  <a:pt x="14760" y="13934"/>
                  <a:pt x="15087" y="11896"/>
                </a:cubicBezTo>
                <a:cubicBezTo>
                  <a:pt x="15185" y="11294"/>
                  <a:pt x="15174" y="10679"/>
                  <a:pt x="15239" y="10071"/>
                </a:cubicBezTo>
                <a:cubicBezTo>
                  <a:pt x="15250" y="9970"/>
                  <a:pt x="15264" y="9867"/>
                  <a:pt x="15277" y="9765"/>
                </a:cubicBezTo>
                <a:cubicBezTo>
                  <a:pt x="16508" y="9890"/>
                  <a:pt x="17834" y="9936"/>
                  <a:pt x="17998" y="9991"/>
                </a:cubicBezTo>
                <a:cubicBezTo>
                  <a:pt x="18031" y="10002"/>
                  <a:pt x="18063" y="10007"/>
                  <a:pt x="18094" y="10007"/>
                </a:cubicBezTo>
                <a:cubicBezTo>
                  <a:pt x="18306" y="10007"/>
                  <a:pt x="18489" y="9771"/>
                  <a:pt x="18628" y="9415"/>
                </a:cubicBezTo>
                <a:cubicBezTo>
                  <a:pt x="18730" y="9406"/>
                  <a:pt x="18831" y="9394"/>
                  <a:pt x="18932" y="9378"/>
                </a:cubicBezTo>
                <a:cubicBezTo>
                  <a:pt x="19529" y="9281"/>
                  <a:pt x="20117" y="9032"/>
                  <a:pt x="20711" y="9032"/>
                </a:cubicBezTo>
                <a:cubicBezTo>
                  <a:pt x="20813" y="9032"/>
                  <a:pt x="20916" y="9039"/>
                  <a:pt x="21019" y="9056"/>
                </a:cubicBezTo>
                <a:cubicBezTo>
                  <a:pt x="21316" y="9104"/>
                  <a:pt x="21597" y="9229"/>
                  <a:pt x="21896" y="9265"/>
                </a:cubicBezTo>
                <a:cubicBezTo>
                  <a:pt x="21986" y="9275"/>
                  <a:pt x="22078" y="9280"/>
                  <a:pt x="22172" y="9280"/>
                </a:cubicBezTo>
                <a:cubicBezTo>
                  <a:pt x="22873" y="9280"/>
                  <a:pt x="23679" y="9019"/>
                  <a:pt x="24322" y="8851"/>
                </a:cubicBezTo>
                <a:lnTo>
                  <a:pt x="27099" y="8126"/>
                </a:lnTo>
                <a:cubicBezTo>
                  <a:pt x="27212" y="8097"/>
                  <a:pt x="27328" y="8067"/>
                  <a:pt x="27443" y="8067"/>
                </a:cubicBezTo>
                <a:cubicBezTo>
                  <a:pt x="27480" y="8067"/>
                  <a:pt x="27516" y="8070"/>
                  <a:pt x="27552" y="8077"/>
                </a:cubicBezTo>
                <a:cubicBezTo>
                  <a:pt x="27696" y="8102"/>
                  <a:pt x="27826" y="8186"/>
                  <a:pt x="27965" y="8234"/>
                </a:cubicBezTo>
                <a:cubicBezTo>
                  <a:pt x="28105" y="8280"/>
                  <a:pt x="28249" y="8291"/>
                  <a:pt x="28394" y="8291"/>
                </a:cubicBezTo>
                <a:cubicBezTo>
                  <a:pt x="28509" y="8291"/>
                  <a:pt x="28624" y="8284"/>
                  <a:pt x="28737" y="8284"/>
                </a:cubicBezTo>
                <a:cubicBezTo>
                  <a:pt x="28778" y="8284"/>
                  <a:pt x="28818" y="8285"/>
                  <a:pt x="28858" y="8287"/>
                </a:cubicBezTo>
                <a:cubicBezTo>
                  <a:pt x="29001" y="8296"/>
                  <a:pt x="29126" y="8333"/>
                  <a:pt x="29259" y="8384"/>
                </a:cubicBezTo>
                <a:cubicBezTo>
                  <a:pt x="29411" y="8441"/>
                  <a:pt x="29549" y="8570"/>
                  <a:pt x="29681" y="8664"/>
                </a:cubicBezTo>
                <a:cubicBezTo>
                  <a:pt x="29718" y="8690"/>
                  <a:pt x="29766" y="8716"/>
                  <a:pt x="29808" y="8716"/>
                </a:cubicBezTo>
                <a:cubicBezTo>
                  <a:pt x="29826" y="8716"/>
                  <a:pt x="29843" y="8711"/>
                  <a:pt x="29858" y="8699"/>
                </a:cubicBezTo>
                <a:cubicBezTo>
                  <a:pt x="29883" y="8678"/>
                  <a:pt x="29899" y="8648"/>
                  <a:pt x="29902" y="8614"/>
                </a:cubicBezTo>
                <a:cubicBezTo>
                  <a:pt x="29932" y="8462"/>
                  <a:pt x="29879" y="8305"/>
                  <a:pt x="29870" y="8151"/>
                </a:cubicBezTo>
                <a:cubicBezTo>
                  <a:pt x="29869" y="8128"/>
                  <a:pt x="29870" y="8100"/>
                  <a:pt x="29892" y="8087"/>
                </a:cubicBezTo>
                <a:cubicBezTo>
                  <a:pt x="29900" y="8084"/>
                  <a:pt x="29908" y="8082"/>
                  <a:pt x="29917" y="8082"/>
                </a:cubicBezTo>
                <a:cubicBezTo>
                  <a:pt x="29929" y="8082"/>
                  <a:pt x="29941" y="8086"/>
                  <a:pt x="29952" y="8093"/>
                </a:cubicBezTo>
                <a:cubicBezTo>
                  <a:pt x="30021" y="8128"/>
                  <a:pt x="30075" y="8186"/>
                  <a:pt x="30136" y="8238"/>
                </a:cubicBezTo>
                <a:cubicBezTo>
                  <a:pt x="30208" y="8303"/>
                  <a:pt x="30296" y="8349"/>
                  <a:pt x="30392" y="8368"/>
                </a:cubicBezTo>
                <a:cubicBezTo>
                  <a:pt x="30412" y="8372"/>
                  <a:pt x="30433" y="8374"/>
                  <a:pt x="30454" y="8374"/>
                </a:cubicBezTo>
                <a:cubicBezTo>
                  <a:pt x="30532" y="8374"/>
                  <a:pt x="30610" y="8349"/>
                  <a:pt x="30666" y="8296"/>
                </a:cubicBezTo>
                <a:cubicBezTo>
                  <a:pt x="30706" y="8252"/>
                  <a:pt x="30738" y="8201"/>
                  <a:pt x="30761" y="8146"/>
                </a:cubicBezTo>
                <a:cubicBezTo>
                  <a:pt x="30814" y="8033"/>
                  <a:pt x="30899" y="7881"/>
                  <a:pt x="30889" y="7753"/>
                </a:cubicBezTo>
                <a:cubicBezTo>
                  <a:pt x="30873" y="7603"/>
                  <a:pt x="30839" y="7455"/>
                  <a:pt x="30790" y="7312"/>
                </a:cubicBezTo>
                <a:cubicBezTo>
                  <a:pt x="31230" y="7202"/>
                  <a:pt x="32700" y="7301"/>
                  <a:pt x="32698" y="6944"/>
                </a:cubicBezTo>
                <a:cubicBezTo>
                  <a:pt x="32698" y="6799"/>
                  <a:pt x="32395" y="6774"/>
                  <a:pt x="32012" y="6774"/>
                </a:cubicBezTo>
                <a:cubicBezTo>
                  <a:pt x="31814" y="6774"/>
                  <a:pt x="31594" y="6781"/>
                  <a:pt x="31383" y="6781"/>
                </a:cubicBezTo>
                <a:cubicBezTo>
                  <a:pt x="31131" y="6781"/>
                  <a:pt x="30892" y="6772"/>
                  <a:pt x="30717" y="6730"/>
                </a:cubicBezTo>
                <a:cubicBezTo>
                  <a:pt x="30521" y="6682"/>
                  <a:pt x="30334" y="6605"/>
                  <a:pt x="30137" y="6559"/>
                </a:cubicBezTo>
                <a:cubicBezTo>
                  <a:pt x="29909" y="6507"/>
                  <a:pt x="29673" y="6504"/>
                  <a:pt x="29437" y="6502"/>
                </a:cubicBezTo>
                <a:lnTo>
                  <a:pt x="28145" y="6484"/>
                </a:lnTo>
                <a:cubicBezTo>
                  <a:pt x="28133" y="6484"/>
                  <a:pt x="28121" y="6484"/>
                  <a:pt x="28109" y="6484"/>
                </a:cubicBezTo>
                <a:cubicBezTo>
                  <a:pt x="27709" y="6484"/>
                  <a:pt x="27477" y="6567"/>
                  <a:pt x="27071" y="6619"/>
                </a:cubicBezTo>
                <a:cubicBezTo>
                  <a:pt x="27015" y="6626"/>
                  <a:pt x="26763" y="6635"/>
                  <a:pt x="26399" y="6635"/>
                </a:cubicBezTo>
                <a:cubicBezTo>
                  <a:pt x="25953" y="6635"/>
                  <a:pt x="25339" y="6621"/>
                  <a:pt x="24713" y="6575"/>
                </a:cubicBezTo>
                <a:cubicBezTo>
                  <a:pt x="23811" y="6507"/>
                  <a:pt x="22885" y="6370"/>
                  <a:pt x="22292" y="6370"/>
                </a:cubicBezTo>
                <a:cubicBezTo>
                  <a:pt x="22137" y="6370"/>
                  <a:pt x="22006" y="6379"/>
                  <a:pt x="21903" y="6401"/>
                </a:cubicBezTo>
                <a:cubicBezTo>
                  <a:pt x="21519" y="6484"/>
                  <a:pt x="21182" y="6693"/>
                  <a:pt x="20810" y="6760"/>
                </a:cubicBezTo>
                <a:cubicBezTo>
                  <a:pt x="20716" y="6777"/>
                  <a:pt x="20621" y="6785"/>
                  <a:pt x="20526" y="6785"/>
                </a:cubicBezTo>
                <a:cubicBezTo>
                  <a:pt x="20175" y="6785"/>
                  <a:pt x="19819" y="6685"/>
                  <a:pt x="19478" y="6624"/>
                </a:cubicBezTo>
                <a:cubicBezTo>
                  <a:pt x="19259" y="6585"/>
                  <a:pt x="19038" y="6560"/>
                  <a:pt x="18815" y="6552"/>
                </a:cubicBezTo>
                <a:cubicBezTo>
                  <a:pt x="18741" y="6304"/>
                  <a:pt x="18628" y="6129"/>
                  <a:pt x="18472" y="6073"/>
                </a:cubicBezTo>
                <a:cubicBezTo>
                  <a:pt x="17396" y="5750"/>
                  <a:pt x="15042" y="5508"/>
                  <a:pt x="14199" y="5508"/>
                </a:cubicBezTo>
                <a:cubicBezTo>
                  <a:pt x="14123" y="5508"/>
                  <a:pt x="14059" y="5510"/>
                  <a:pt x="14009" y="5514"/>
                </a:cubicBezTo>
                <a:cubicBezTo>
                  <a:pt x="13628" y="5546"/>
                  <a:pt x="13311" y="5613"/>
                  <a:pt x="13051" y="5707"/>
                </a:cubicBezTo>
                <a:cubicBezTo>
                  <a:pt x="13027" y="5710"/>
                  <a:pt x="13000" y="5716"/>
                  <a:pt x="12975" y="5721"/>
                </a:cubicBezTo>
                <a:cubicBezTo>
                  <a:pt x="12979" y="5694"/>
                  <a:pt x="12984" y="5670"/>
                  <a:pt x="12991" y="5645"/>
                </a:cubicBezTo>
                <a:cubicBezTo>
                  <a:pt x="13069" y="5302"/>
                  <a:pt x="13205" y="4956"/>
                  <a:pt x="13140" y="4609"/>
                </a:cubicBezTo>
                <a:cubicBezTo>
                  <a:pt x="13117" y="4492"/>
                  <a:pt x="13073" y="4379"/>
                  <a:pt x="13055" y="4263"/>
                </a:cubicBezTo>
                <a:cubicBezTo>
                  <a:pt x="13447" y="4079"/>
                  <a:pt x="13864" y="3948"/>
                  <a:pt x="14294" y="3876"/>
                </a:cubicBezTo>
                <a:cubicBezTo>
                  <a:pt x="14403" y="3858"/>
                  <a:pt x="14433" y="3715"/>
                  <a:pt x="14340" y="3655"/>
                </a:cubicBezTo>
                <a:cubicBezTo>
                  <a:pt x="13868" y="3345"/>
                  <a:pt x="13465" y="3153"/>
                  <a:pt x="12974" y="2875"/>
                </a:cubicBezTo>
                <a:lnTo>
                  <a:pt x="12958" y="2893"/>
                </a:lnTo>
                <a:cubicBezTo>
                  <a:pt x="12937" y="1687"/>
                  <a:pt x="12532" y="1"/>
                  <a:pt x="10340" y="1"/>
                </a:cubicBezTo>
                <a:close/>
              </a:path>
            </a:pathLst>
          </a:custGeom>
          <a:solidFill>
            <a:schemeClr val="accent5"/>
          </a:solidFill>
          <a:ln cap="flat" cmpd="sng" w="152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7080000" dist="38100">
              <a:srgbClr val="000000">
                <a:alpha val="2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4"/>
          <p:cNvSpPr/>
          <p:nvPr/>
        </p:nvSpPr>
        <p:spPr>
          <a:xfrm>
            <a:off x="-116875" y="3075200"/>
            <a:ext cx="1405489" cy="2040003"/>
          </a:xfrm>
          <a:custGeom>
            <a:rect b="b" l="l" r="r" t="t"/>
            <a:pathLst>
              <a:path extrusionOk="0" h="47464" w="32701">
                <a:moveTo>
                  <a:pt x="10340" y="1"/>
                </a:moveTo>
                <a:cubicBezTo>
                  <a:pt x="10312" y="1"/>
                  <a:pt x="10284" y="1"/>
                  <a:pt x="10255" y="1"/>
                </a:cubicBezTo>
                <a:cubicBezTo>
                  <a:pt x="9442" y="17"/>
                  <a:pt x="7104" y="613"/>
                  <a:pt x="7572" y="3253"/>
                </a:cubicBezTo>
                <a:cubicBezTo>
                  <a:pt x="7578" y="3273"/>
                  <a:pt x="7588" y="3289"/>
                  <a:pt x="7602" y="3301"/>
                </a:cubicBezTo>
                <a:cubicBezTo>
                  <a:pt x="7615" y="3391"/>
                  <a:pt x="7631" y="3481"/>
                  <a:pt x="7652" y="3570"/>
                </a:cubicBezTo>
                <a:cubicBezTo>
                  <a:pt x="7701" y="3789"/>
                  <a:pt x="7850" y="4310"/>
                  <a:pt x="8095" y="4701"/>
                </a:cubicBezTo>
                <a:cubicBezTo>
                  <a:pt x="8012" y="4812"/>
                  <a:pt x="7981" y="4954"/>
                  <a:pt x="8007" y="5090"/>
                </a:cubicBezTo>
                <a:cubicBezTo>
                  <a:pt x="8048" y="5288"/>
                  <a:pt x="8200" y="5442"/>
                  <a:pt x="8355" y="5569"/>
                </a:cubicBezTo>
                <a:cubicBezTo>
                  <a:pt x="8491" y="5684"/>
                  <a:pt x="8640" y="5784"/>
                  <a:pt x="8795" y="5871"/>
                </a:cubicBezTo>
                <a:cubicBezTo>
                  <a:pt x="8815" y="6177"/>
                  <a:pt x="8831" y="6483"/>
                  <a:pt x="8802" y="6778"/>
                </a:cubicBezTo>
                <a:cubicBezTo>
                  <a:pt x="8802" y="6767"/>
                  <a:pt x="8804" y="6757"/>
                  <a:pt x="8804" y="6746"/>
                </a:cubicBezTo>
                <a:lnTo>
                  <a:pt x="8804" y="6746"/>
                </a:lnTo>
                <a:cubicBezTo>
                  <a:pt x="8663" y="7045"/>
                  <a:pt x="8513" y="7312"/>
                  <a:pt x="8391" y="7515"/>
                </a:cubicBezTo>
                <a:cubicBezTo>
                  <a:pt x="7767" y="7808"/>
                  <a:pt x="7152" y="8116"/>
                  <a:pt x="6542" y="8439"/>
                </a:cubicBezTo>
                <a:cubicBezTo>
                  <a:pt x="6287" y="8574"/>
                  <a:pt x="6024" y="8722"/>
                  <a:pt x="5805" y="8909"/>
                </a:cubicBezTo>
                <a:cubicBezTo>
                  <a:pt x="5444" y="9061"/>
                  <a:pt x="5055" y="9432"/>
                  <a:pt x="4656" y="10115"/>
                </a:cubicBezTo>
                <a:cubicBezTo>
                  <a:pt x="4354" y="10629"/>
                  <a:pt x="3420" y="13171"/>
                  <a:pt x="3230" y="14380"/>
                </a:cubicBezTo>
                <a:cubicBezTo>
                  <a:pt x="3212" y="14567"/>
                  <a:pt x="3355" y="14772"/>
                  <a:pt x="3595" y="14968"/>
                </a:cubicBezTo>
                <a:cubicBezTo>
                  <a:pt x="3397" y="15553"/>
                  <a:pt x="3258" y="16156"/>
                  <a:pt x="3118" y="16759"/>
                </a:cubicBezTo>
                <a:cubicBezTo>
                  <a:pt x="2975" y="17372"/>
                  <a:pt x="2772" y="17897"/>
                  <a:pt x="2804" y="18551"/>
                </a:cubicBezTo>
                <a:cubicBezTo>
                  <a:pt x="2809" y="18652"/>
                  <a:pt x="2818" y="18756"/>
                  <a:pt x="2788" y="18851"/>
                </a:cubicBezTo>
                <a:cubicBezTo>
                  <a:pt x="2759" y="18945"/>
                  <a:pt x="2698" y="19023"/>
                  <a:pt x="2641" y="19102"/>
                </a:cubicBezTo>
                <a:cubicBezTo>
                  <a:pt x="2273" y="19613"/>
                  <a:pt x="2083" y="20232"/>
                  <a:pt x="1996" y="20854"/>
                </a:cubicBezTo>
                <a:cubicBezTo>
                  <a:pt x="1915" y="21442"/>
                  <a:pt x="1895" y="22040"/>
                  <a:pt x="1943" y="22632"/>
                </a:cubicBezTo>
                <a:cubicBezTo>
                  <a:pt x="2008" y="23413"/>
                  <a:pt x="1855" y="24205"/>
                  <a:pt x="1757" y="24979"/>
                </a:cubicBezTo>
                <a:lnTo>
                  <a:pt x="1733" y="24990"/>
                </a:lnTo>
                <a:cubicBezTo>
                  <a:pt x="1688" y="25149"/>
                  <a:pt x="1665" y="25311"/>
                  <a:pt x="1662" y="25476"/>
                </a:cubicBezTo>
                <a:lnTo>
                  <a:pt x="1671" y="25472"/>
                </a:lnTo>
                <a:lnTo>
                  <a:pt x="1671" y="25472"/>
                </a:lnTo>
                <a:cubicBezTo>
                  <a:pt x="1660" y="25504"/>
                  <a:pt x="1649" y="25534"/>
                  <a:pt x="1637" y="25564"/>
                </a:cubicBezTo>
                <a:cubicBezTo>
                  <a:pt x="1533" y="25799"/>
                  <a:pt x="1333" y="25976"/>
                  <a:pt x="1160" y="26167"/>
                </a:cubicBezTo>
                <a:cubicBezTo>
                  <a:pt x="987" y="26361"/>
                  <a:pt x="833" y="26573"/>
                  <a:pt x="706" y="26801"/>
                </a:cubicBezTo>
                <a:cubicBezTo>
                  <a:pt x="591" y="27004"/>
                  <a:pt x="433" y="27252"/>
                  <a:pt x="375" y="27478"/>
                </a:cubicBezTo>
                <a:cubicBezTo>
                  <a:pt x="343" y="27593"/>
                  <a:pt x="354" y="27726"/>
                  <a:pt x="428" y="27819"/>
                </a:cubicBezTo>
                <a:cubicBezTo>
                  <a:pt x="441" y="27833"/>
                  <a:pt x="227" y="28249"/>
                  <a:pt x="207" y="28298"/>
                </a:cubicBezTo>
                <a:cubicBezTo>
                  <a:pt x="144" y="28471"/>
                  <a:pt x="92" y="28650"/>
                  <a:pt x="57" y="28830"/>
                </a:cubicBezTo>
                <a:cubicBezTo>
                  <a:pt x="22" y="29007"/>
                  <a:pt x="0" y="29534"/>
                  <a:pt x="258" y="29571"/>
                </a:cubicBezTo>
                <a:cubicBezTo>
                  <a:pt x="266" y="29808"/>
                  <a:pt x="260" y="30181"/>
                  <a:pt x="379" y="30393"/>
                </a:cubicBezTo>
                <a:cubicBezTo>
                  <a:pt x="413" y="30455"/>
                  <a:pt x="447" y="30480"/>
                  <a:pt x="479" y="30480"/>
                </a:cubicBezTo>
                <a:cubicBezTo>
                  <a:pt x="585" y="30480"/>
                  <a:pt x="670" y="30214"/>
                  <a:pt x="674" y="30115"/>
                </a:cubicBezTo>
                <a:cubicBezTo>
                  <a:pt x="699" y="29406"/>
                  <a:pt x="897" y="28712"/>
                  <a:pt x="1250" y="28095"/>
                </a:cubicBezTo>
                <a:lnTo>
                  <a:pt x="1250" y="28095"/>
                </a:lnTo>
                <a:cubicBezTo>
                  <a:pt x="939" y="28804"/>
                  <a:pt x="776" y="29567"/>
                  <a:pt x="769" y="30341"/>
                </a:cubicBezTo>
                <a:cubicBezTo>
                  <a:pt x="769" y="30488"/>
                  <a:pt x="803" y="30675"/>
                  <a:pt x="946" y="30713"/>
                </a:cubicBezTo>
                <a:cubicBezTo>
                  <a:pt x="963" y="30717"/>
                  <a:pt x="980" y="30719"/>
                  <a:pt x="995" y="30719"/>
                </a:cubicBezTo>
                <a:cubicBezTo>
                  <a:pt x="1319" y="30719"/>
                  <a:pt x="1339" y="29850"/>
                  <a:pt x="1384" y="29664"/>
                </a:cubicBezTo>
                <a:cubicBezTo>
                  <a:pt x="1497" y="29210"/>
                  <a:pt x="1697" y="28781"/>
                  <a:pt x="1973" y="28401"/>
                </a:cubicBezTo>
                <a:cubicBezTo>
                  <a:pt x="2097" y="28231"/>
                  <a:pt x="2238" y="28070"/>
                  <a:pt x="2420" y="27964"/>
                </a:cubicBezTo>
                <a:cubicBezTo>
                  <a:pt x="2526" y="27904"/>
                  <a:pt x="2689" y="27852"/>
                  <a:pt x="2839" y="27852"/>
                </a:cubicBezTo>
                <a:cubicBezTo>
                  <a:pt x="2929" y="27852"/>
                  <a:pt x="3014" y="27871"/>
                  <a:pt x="3079" y="27918"/>
                </a:cubicBezTo>
                <a:cubicBezTo>
                  <a:pt x="3253" y="28044"/>
                  <a:pt x="3251" y="28365"/>
                  <a:pt x="3313" y="28551"/>
                </a:cubicBezTo>
                <a:cubicBezTo>
                  <a:pt x="3397" y="28795"/>
                  <a:pt x="3581" y="28993"/>
                  <a:pt x="3818" y="29095"/>
                </a:cubicBezTo>
                <a:cubicBezTo>
                  <a:pt x="3854" y="29111"/>
                  <a:pt x="3895" y="29124"/>
                  <a:pt x="3934" y="29124"/>
                </a:cubicBezTo>
                <a:cubicBezTo>
                  <a:pt x="3960" y="29124"/>
                  <a:pt x="3985" y="29118"/>
                  <a:pt x="4007" y="29104"/>
                </a:cubicBezTo>
                <a:cubicBezTo>
                  <a:pt x="4053" y="29074"/>
                  <a:pt x="4071" y="29014"/>
                  <a:pt x="4080" y="28959"/>
                </a:cubicBezTo>
                <a:cubicBezTo>
                  <a:pt x="4140" y="28590"/>
                  <a:pt x="3990" y="28224"/>
                  <a:pt x="3871" y="27871"/>
                </a:cubicBezTo>
                <a:cubicBezTo>
                  <a:pt x="3641" y="27183"/>
                  <a:pt x="3509" y="26467"/>
                  <a:pt x="3473" y="25743"/>
                </a:cubicBezTo>
                <a:cubicBezTo>
                  <a:pt x="3495" y="25568"/>
                  <a:pt x="3495" y="25389"/>
                  <a:pt x="3473" y="25212"/>
                </a:cubicBezTo>
                <a:lnTo>
                  <a:pt x="3459" y="25202"/>
                </a:lnTo>
                <a:cubicBezTo>
                  <a:pt x="3466" y="24085"/>
                  <a:pt x="3671" y="22961"/>
                  <a:pt x="4014" y="21897"/>
                </a:cubicBezTo>
                <a:cubicBezTo>
                  <a:pt x="4089" y="21661"/>
                  <a:pt x="4172" y="21428"/>
                  <a:pt x="4246" y="21191"/>
                </a:cubicBezTo>
                <a:lnTo>
                  <a:pt x="4246" y="21191"/>
                </a:lnTo>
                <a:cubicBezTo>
                  <a:pt x="4142" y="23867"/>
                  <a:pt x="4458" y="25714"/>
                  <a:pt x="4599" y="29072"/>
                </a:cubicBezTo>
                <a:cubicBezTo>
                  <a:pt x="4631" y="29832"/>
                  <a:pt x="4644" y="31059"/>
                  <a:pt x="4483" y="31801"/>
                </a:cubicBezTo>
                <a:cubicBezTo>
                  <a:pt x="4269" y="32786"/>
                  <a:pt x="3594" y="33606"/>
                  <a:pt x="3284" y="34564"/>
                </a:cubicBezTo>
                <a:cubicBezTo>
                  <a:pt x="3005" y="35425"/>
                  <a:pt x="2933" y="38655"/>
                  <a:pt x="2933" y="40458"/>
                </a:cubicBezTo>
                <a:cubicBezTo>
                  <a:pt x="2933" y="40706"/>
                  <a:pt x="3039" y="40909"/>
                  <a:pt x="3210" y="41075"/>
                </a:cubicBezTo>
                <a:cubicBezTo>
                  <a:pt x="3058" y="41314"/>
                  <a:pt x="2947" y="41565"/>
                  <a:pt x="2934" y="41847"/>
                </a:cubicBezTo>
                <a:cubicBezTo>
                  <a:pt x="2924" y="42067"/>
                  <a:pt x="2839" y="42818"/>
                  <a:pt x="2892" y="43032"/>
                </a:cubicBezTo>
                <a:cubicBezTo>
                  <a:pt x="3062" y="43716"/>
                  <a:pt x="3373" y="44820"/>
                  <a:pt x="3542" y="45506"/>
                </a:cubicBezTo>
                <a:cubicBezTo>
                  <a:pt x="3613" y="45789"/>
                  <a:pt x="3686" y="46075"/>
                  <a:pt x="3820" y="46335"/>
                </a:cubicBezTo>
                <a:cubicBezTo>
                  <a:pt x="3914" y="46515"/>
                  <a:pt x="4037" y="46680"/>
                  <a:pt x="4186" y="46821"/>
                </a:cubicBezTo>
                <a:cubicBezTo>
                  <a:pt x="4363" y="46987"/>
                  <a:pt x="4566" y="47123"/>
                  <a:pt x="4788" y="47222"/>
                </a:cubicBezTo>
                <a:cubicBezTo>
                  <a:pt x="5141" y="47382"/>
                  <a:pt x="5522" y="47463"/>
                  <a:pt x="5904" y="47463"/>
                </a:cubicBezTo>
                <a:cubicBezTo>
                  <a:pt x="6152" y="47463"/>
                  <a:pt x="6401" y="47429"/>
                  <a:pt x="6643" y="47360"/>
                </a:cubicBezTo>
                <a:cubicBezTo>
                  <a:pt x="6717" y="47337"/>
                  <a:pt x="6793" y="47312"/>
                  <a:pt x="6851" y="47261"/>
                </a:cubicBezTo>
                <a:cubicBezTo>
                  <a:pt x="6993" y="47136"/>
                  <a:pt x="7000" y="46202"/>
                  <a:pt x="6973" y="46017"/>
                </a:cubicBezTo>
                <a:cubicBezTo>
                  <a:pt x="6973" y="46013"/>
                  <a:pt x="6973" y="46012"/>
                  <a:pt x="6973" y="46010"/>
                </a:cubicBezTo>
                <a:cubicBezTo>
                  <a:pt x="6975" y="45932"/>
                  <a:pt x="6970" y="45854"/>
                  <a:pt x="6959" y="45778"/>
                </a:cubicBezTo>
                <a:cubicBezTo>
                  <a:pt x="6837" y="44918"/>
                  <a:pt x="5792" y="42553"/>
                  <a:pt x="5685" y="42146"/>
                </a:cubicBezTo>
                <a:cubicBezTo>
                  <a:pt x="5626" y="41925"/>
                  <a:pt x="5602" y="41699"/>
                  <a:pt x="5587" y="41469"/>
                </a:cubicBezTo>
                <a:cubicBezTo>
                  <a:pt x="5884" y="41365"/>
                  <a:pt x="6088" y="41190"/>
                  <a:pt x="6105" y="40946"/>
                </a:cubicBezTo>
                <a:cubicBezTo>
                  <a:pt x="6148" y="40305"/>
                  <a:pt x="7572" y="34217"/>
                  <a:pt x="7740" y="33814"/>
                </a:cubicBezTo>
                <a:cubicBezTo>
                  <a:pt x="8316" y="32431"/>
                  <a:pt x="8870" y="29627"/>
                  <a:pt x="9098" y="27893"/>
                </a:cubicBezTo>
                <a:cubicBezTo>
                  <a:pt x="9241" y="26792"/>
                  <a:pt x="9428" y="25451"/>
                  <a:pt x="9518" y="24482"/>
                </a:cubicBezTo>
                <a:cubicBezTo>
                  <a:pt x="10105" y="26073"/>
                  <a:pt x="11302" y="29329"/>
                  <a:pt x="11330" y="29511"/>
                </a:cubicBezTo>
                <a:cubicBezTo>
                  <a:pt x="11402" y="29970"/>
                  <a:pt x="11259" y="30430"/>
                  <a:pt x="11188" y="30889"/>
                </a:cubicBezTo>
                <a:cubicBezTo>
                  <a:pt x="11079" y="31607"/>
                  <a:pt x="11213" y="32332"/>
                  <a:pt x="11413" y="33028"/>
                </a:cubicBezTo>
                <a:cubicBezTo>
                  <a:pt x="11747" y="34205"/>
                  <a:pt x="12145" y="36003"/>
                  <a:pt x="12215" y="36321"/>
                </a:cubicBezTo>
                <a:cubicBezTo>
                  <a:pt x="12215" y="36434"/>
                  <a:pt x="12302" y="36531"/>
                  <a:pt x="12443" y="36611"/>
                </a:cubicBezTo>
                <a:cubicBezTo>
                  <a:pt x="12429" y="36671"/>
                  <a:pt x="12413" y="36729"/>
                  <a:pt x="12399" y="36787"/>
                </a:cubicBezTo>
                <a:cubicBezTo>
                  <a:pt x="12350" y="36971"/>
                  <a:pt x="12309" y="37158"/>
                  <a:pt x="12282" y="37346"/>
                </a:cubicBezTo>
                <a:cubicBezTo>
                  <a:pt x="12210" y="37630"/>
                  <a:pt x="12254" y="38049"/>
                  <a:pt x="12265" y="38343"/>
                </a:cubicBezTo>
                <a:cubicBezTo>
                  <a:pt x="12275" y="38634"/>
                  <a:pt x="12381" y="38938"/>
                  <a:pt x="12611" y="39124"/>
                </a:cubicBezTo>
                <a:cubicBezTo>
                  <a:pt x="12949" y="39396"/>
                  <a:pt x="13825" y="39801"/>
                  <a:pt x="14884" y="40282"/>
                </a:cubicBezTo>
                <a:cubicBezTo>
                  <a:pt x="15961" y="40772"/>
                  <a:pt x="17193" y="41298"/>
                  <a:pt x="17823" y="41298"/>
                </a:cubicBezTo>
                <a:cubicBezTo>
                  <a:pt x="17922" y="41298"/>
                  <a:pt x="18006" y="41285"/>
                  <a:pt x="18073" y="41257"/>
                </a:cubicBezTo>
                <a:cubicBezTo>
                  <a:pt x="18426" y="41107"/>
                  <a:pt x="18605" y="40893"/>
                  <a:pt x="18661" y="40649"/>
                </a:cubicBezTo>
                <a:cubicBezTo>
                  <a:pt x="18686" y="40541"/>
                  <a:pt x="18700" y="39928"/>
                  <a:pt x="18681" y="39813"/>
                </a:cubicBezTo>
                <a:lnTo>
                  <a:pt x="18681" y="39810"/>
                </a:lnTo>
                <a:cubicBezTo>
                  <a:pt x="18704" y="39081"/>
                  <a:pt x="17792" y="38175"/>
                  <a:pt x="17171" y="37922"/>
                </a:cubicBezTo>
                <a:cubicBezTo>
                  <a:pt x="16588" y="37683"/>
                  <a:pt x="15973" y="37505"/>
                  <a:pt x="15441" y="37171"/>
                </a:cubicBezTo>
                <a:cubicBezTo>
                  <a:pt x="15222" y="37035"/>
                  <a:pt x="15024" y="36867"/>
                  <a:pt x="14854" y="36672"/>
                </a:cubicBezTo>
                <a:cubicBezTo>
                  <a:pt x="14978" y="36605"/>
                  <a:pt x="15052" y="36519"/>
                  <a:pt x="15052" y="36413"/>
                </a:cubicBezTo>
                <a:cubicBezTo>
                  <a:pt x="15300" y="35395"/>
                  <a:pt x="15315" y="29995"/>
                  <a:pt x="15167" y="29378"/>
                </a:cubicBezTo>
                <a:cubicBezTo>
                  <a:pt x="15167" y="24873"/>
                  <a:pt x="14087" y="21361"/>
                  <a:pt x="12845" y="18865"/>
                </a:cubicBezTo>
                <a:lnTo>
                  <a:pt x="12845" y="17923"/>
                </a:lnTo>
                <a:cubicBezTo>
                  <a:pt x="12868" y="17837"/>
                  <a:pt x="12883" y="17747"/>
                  <a:pt x="12892" y="17656"/>
                </a:cubicBezTo>
                <a:cubicBezTo>
                  <a:pt x="13094" y="15604"/>
                  <a:pt x="14760" y="13934"/>
                  <a:pt x="15087" y="11896"/>
                </a:cubicBezTo>
                <a:cubicBezTo>
                  <a:pt x="15185" y="11294"/>
                  <a:pt x="15174" y="10679"/>
                  <a:pt x="15239" y="10071"/>
                </a:cubicBezTo>
                <a:cubicBezTo>
                  <a:pt x="15250" y="9970"/>
                  <a:pt x="15264" y="9867"/>
                  <a:pt x="15277" y="9765"/>
                </a:cubicBezTo>
                <a:cubicBezTo>
                  <a:pt x="16508" y="9890"/>
                  <a:pt x="17834" y="9936"/>
                  <a:pt x="17998" y="9991"/>
                </a:cubicBezTo>
                <a:cubicBezTo>
                  <a:pt x="18031" y="10002"/>
                  <a:pt x="18063" y="10007"/>
                  <a:pt x="18094" y="10007"/>
                </a:cubicBezTo>
                <a:cubicBezTo>
                  <a:pt x="18306" y="10007"/>
                  <a:pt x="18489" y="9771"/>
                  <a:pt x="18628" y="9415"/>
                </a:cubicBezTo>
                <a:cubicBezTo>
                  <a:pt x="18730" y="9406"/>
                  <a:pt x="18831" y="9394"/>
                  <a:pt x="18932" y="9378"/>
                </a:cubicBezTo>
                <a:cubicBezTo>
                  <a:pt x="19529" y="9281"/>
                  <a:pt x="20117" y="9032"/>
                  <a:pt x="20711" y="9032"/>
                </a:cubicBezTo>
                <a:cubicBezTo>
                  <a:pt x="20813" y="9032"/>
                  <a:pt x="20916" y="9039"/>
                  <a:pt x="21019" y="9056"/>
                </a:cubicBezTo>
                <a:cubicBezTo>
                  <a:pt x="21316" y="9104"/>
                  <a:pt x="21597" y="9229"/>
                  <a:pt x="21896" y="9265"/>
                </a:cubicBezTo>
                <a:cubicBezTo>
                  <a:pt x="21986" y="9275"/>
                  <a:pt x="22078" y="9280"/>
                  <a:pt x="22172" y="9280"/>
                </a:cubicBezTo>
                <a:cubicBezTo>
                  <a:pt x="22873" y="9280"/>
                  <a:pt x="23679" y="9019"/>
                  <a:pt x="24322" y="8851"/>
                </a:cubicBezTo>
                <a:lnTo>
                  <a:pt x="27099" y="8126"/>
                </a:lnTo>
                <a:cubicBezTo>
                  <a:pt x="27212" y="8097"/>
                  <a:pt x="27328" y="8067"/>
                  <a:pt x="27443" y="8067"/>
                </a:cubicBezTo>
                <a:cubicBezTo>
                  <a:pt x="27480" y="8067"/>
                  <a:pt x="27516" y="8070"/>
                  <a:pt x="27552" y="8077"/>
                </a:cubicBezTo>
                <a:cubicBezTo>
                  <a:pt x="27696" y="8102"/>
                  <a:pt x="27826" y="8186"/>
                  <a:pt x="27965" y="8234"/>
                </a:cubicBezTo>
                <a:cubicBezTo>
                  <a:pt x="28105" y="8280"/>
                  <a:pt x="28249" y="8291"/>
                  <a:pt x="28394" y="8291"/>
                </a:cubicBezTo>
                <a:cubicBezTo>
                  <a:pt x="28509" y="8291"/>
                  <a:pt x="28624" y="8284"/>
                  <a:pt x="28737" y="8284"/>
                </a:cubicBezTo>
                <a:cubicBezTo>
                  <a:pt x="28778" y="8284"/>
                  <a:pt x="28818" y="8285"/>
                  <a:pt x="28858" y="8287"/>
                </a:cubicBezTo>
                <a:cubicBezTo>
                  <a:pt x="29001" y="8296"/>
                  <a:pt x="29126" y="8333"/>
                  <a:pt x="29259" y="8384"/>
                </a:cubicBezTo>
                <a:cubicBezTo>
                  <a:pt x="29411" y="8441"/>
                  <a:pt x="29549" y="8570"/>
                  <a:pt x="29681" y="8664"/>
                </a:cubicBezTo>
                <a:cubicBezTo>
                  <a:pt x="29718" y="8690"/>
                  <a:pt x="29766" y="8716"/>
                  <a:pt x="29808" y="8716"/>
                </a:cubicBezTo>
                <a:cubicBezTo>
                  <a:pt x="29826" y="8716"/>
                  <a:pt x="29843" y="8711"/>
                  <a:pt x="29858" y="8699"/>
                </a:cubicBezTo>
                <a:cubicBezTo>
                  <a:pt x="29883" y="8678"/>
                  <a:pt x="29899" y="8648"/>
                  <a:pt x="29902" y="8614"/>
                </a:cubicBezTo>
                <a:cubicBezTo>
                  <a:pt x="29932" y="8462"/>
                  <a:pt x="29879" y="8305"/>
                  <a:pt x="29870" y="8151"/>
                </a:cubicBezTo>
                <a:cubicBezTo>
                  <a:pt x="29869" y="8128"/>
                  <a:pt x="29870" y="8100"/>
                  <a:pt x="29892" y="8087"/>
                </a:cubicBezTo>
                <a:cubicBezTo>
                  <a:pt x="29900" y="8084"/>
                  <a:pt x="29908" y="8082"/>
                  <a:pt x="29917" y="8082"/>
                </a:cubicBezTo>
                <a:cubicBezTo>
                  <a:pt x="29929" y="8082"/>
                  <a:pt x="29941" y="8086"/>
                  <a:pt x="29952" y="8093"/>
                </a:cubicBezTo>
                <a:cubicBezTo>
                  <a:pt x="30021" y="8128"/>
                  <a:pt x="30075" y="8186"/>
                  <a:pt x="30136" y="8238"/>
                </a:cubicBezTo>
                <a:cubicBezTo>
                  <a:pt x="30208" y="8303"/>
                  <a:pt x="30296" y="8349"/>
                  <a:pt x="30392" y="8368"/>
                </a:cubicBezTo>
                <a:cubicBezTo>
                  <a:pt x="30412" y="8372"/>
                  <a:pt x="30433" y="8374"/>
                  <a:pt x="30454" y="8374"/>
                </a:cubicBezTo>
                <a:cubicBezTo>
                  <a:pt x="30532" y="8374"/>
                  <a:pt x="30610" y="8349"/>
                  <a:pt x="30666" y="8296"/>
                </a:cubicBezTo>
                <a:cubicBezTo>
                  <a:pt x="30706" y="8252"/>
                  <a:pt x="30738" y="8201"/>
                  <a:pt x="30761" y="8146"/>
                </a:cubicBezTo>
                <a:cubicBezTo>
                  <a:pt x="30814" y="8033"/>
                  <a:pt x="30899" y="7881"/>
                  <a:pt x="30889" y="7753"/>
                </a:cubicBezTo>
                <a:cubicBezTo>
                  <a:pt x="30873" y="7603"/>
                  <a:pt x="30839" y="7455"/>
                  <a:pt x="30790" y="7312"/>
                </a:cubicBezTo>
                <a:cubicBezTo>
                  <a:pt x="31230" y="7202"/>
                  <a:pt x="32700" y="7301"/>
                  <a:pt x="32698" y="6944"/>
                </a:cubicBezTo>
                <a:cubicBezTo>
                  <a:pt x="32698" y="6799"/>
                  <a:pt x="32395" y="6774"/>
                  <a:pt x="32012" y="6774"/>
                </a:cubicBezTo>
                <a:cubicBezTo>
                  <a:pt x="31814" y="6774"/>
                  <a:pt x="31594" y="6781"/>
                  <a:pt x="31383" y="6781"/>
                </a:cubicBezTo>
                <a:cubicBezTo>
                  <a:pt x="31131" y="6781"/>
                  <a:pt x="30892" y="6772"/>
                  <a:pt x="30717" y="6730"/>
                </a:cubicBezTo>
                <a:cubicBezTo>
                  <a:pt x="30521" y="6682"/>
                  <a:pt x="30334" y="6605"/>
                  <a:pt x="30137" y="6559"/>
                </a:cubicBezTo>
                <a:cubicBezTo>
                  <a:pt x="29909" y="6507"/>
                  <a:pt x="29673" y="6504"/>
                  <a:pt x="29437" y="6502"/>
                </a:cubicBezTo>
                <a:lnTo>
                  <a:pt x="28145" y="6484"/>
                </a:lnTo>
                <a:cubicBezTo>
                  <a:pt x="28133" y="6484"/>
                  <a:pt x="28121" y="6484"/>
                  <a:pt x="28109" y="6484"/>
                </a:cubicBezTo>
                <a:cubicBezTo>
                  <a:pt x="27709" y="6484"/>
                  <a:pt x="27477" y="6567"/>
                  <a:pt x="27071" y="6619"/>
                </a:cubicBezTo>
                <a:cubicBezTo>
                  <a:pt x="27015" y="6626"/>
                  <a:pt x="26763" y="6635"/>
                  <a:pt x="26399" y="6635"/>
                </a:cubicBezTo>
                <a:cubicBezTo>
                  <a:pt x="25953" y="6635"/>
                  <a:pt x="25339" y="6621"/>
                  <a:pt x="24713" y="6575"/>
                </a:cubicBezTo>
                <a:cubicBezTo>
                  <a:pt x="23811" y="6507"/>
                  <a:pt x="22885" y="6370"/>
                  <a:pt x="22292" y="6370"/>
                </a:cubicBezTo>
                <a:cubicBezTo>
                  <a:pt x="22137" y="6370"/>
                  <a:pt x="22006" y="6379"/>
                  <a:pt x="21903" y="6401"/>
                </a:cubicBezTo>
                <a:cubicBezTo>
                  <a:pt x="21519" y="6484"/>
                  <a:pt x="21182" y="6693"/>
                  <a:pt x="20810" y="6760"/>
                </a:cubicBezTo>
                <a:cubicBezTo>
                  <a:pt x="20716" y="6777"/>
                  <a:pt x="20621" y="6785"/>
                  <a:pt x="20526" y="6785"/>
                </a:cubicBezTo>
                <a:cubicBezTo>
                  <a:pt x="20175" y="6785"/>
                  <a:pt x="19819" y="6685"/>
                  <a:pt x="19478" y="6624"/>
                </a:cubicBezTo>
                <a:cubicBezTo>
                  <a:pt x="19259" y="6585"/>
                  <a:pt x="19038" y="6560"/>
                  <a:pt x="18815" y="6552"/>
                </a:cubicBezTo>
                <a:cubicBezTo>
                  <a:pt x="18741" y="6304"/>
                  <a:pt x="18628" y="6129"/>
                  <a:pt x="18472" y="6073"/>
                </a:cubicBezTo>
                <a:cubicBezTo>
                  <a:pt x="17396" y="5750"/>
                  <a:pt x="15042" y="5508"/>
                  <a:pt x="14199" y="5508"/>
                </a:cubicBezTo>
                <a:cubicBezTo>
                  <a:pt x="14123" y="5508"/>
                  <a:pt x="14059" y="5510"/>
                  <a:pt x="14009" y="5514"/>
                </a:cubicBezTo>
                <a:cubicBezTo>
                  <a:pt x="13628" y="5546"/>
                  <a:pt x="13311" y="5613"/>
                  <a:pt x="13051" y="5707"/>
                </a:cubicBezTo>
                <a:cubicBezTo>
                  <a:pt x="13027" y="5710"/>
                  <a:pt x="13000" y="5716"/>
                  <a:pt x="12975" y="5721"/>
                </a:cubicBezTo>
                <a:cubicBezTo>
                  <a:pt x="12979" y="5694"/>
                  <a:pt x="12984" y="5670"/>
                  <a:pt x="12991" y="5645"/>
                </a:cubicBezTo>
                <a:cubicBezTo>
                  <a:pt x="13069" y="5302"/>
                  <a:pt x="13205" y="4956"/>
                  <a:pt x="13140" y="4609"/>
                </a:cubicBezTo>
                <a:cubicBezTo>
                  <a:pt x="13117" y="4492"/>
                  <a:pt x="13073" y="4379"/>
                  <a:pt x="13055" y="4263"/>
                </a:cubicBezTo>
                <a:cubicBezTo>
                  <a:pt x="13447" y="4079"/>
                  <a:pt x="13864" y="3948"/>
                  <a:pt x="14294" y="3876"/>
                </a:cubicBezTo>
                <a:cubicBezTo>
                  <a:pt x="14403" y="3858"/>
                  <a:pt x="14433" y="3715"/>
                  <a:pt x="14340" y="3655"/>
                </a:cubicBezTo>
                <a:cubicBezTo>
                  <a:pt x="13868" y="3345"/>
                  <a:pt x="13465" y="3153"/>
                  <a:pt x="12974" y="2875"/>
                </a:cubicBezTo>
                <a:lnTo>
                  <a:pt x="12958" y="2893"/>
                </a:lnTo>
                <a:cubicBezTo>
                  <a:pt x="12937" y="1687"/>
                  <a:pt x="12532" y="1"/>
                  <a:pt x="10340" y="1"/>
                </a:cubicBez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44"/>
          <p:cNvGrpSpPr/>
          <p:nvPr/>
        </p:nvGrpSpPr>
        <p:grpSpPr>
          <a:xfrm>
            <a:off x="-116872" y="3075132"/>
            <a:ext cx="1405481" cy="2040154"/>
            <a:chOff x="378450" y="2684750"/>
            <a:chExt cx="817425" cy="1186550"/>
          </a:xfrm>
        </p:grpSpPr>
        <p:sp>
          <p:nvSpPr>
            <p:cNvPr id="207" name="Google Shape;207;p44"/>
            <p:cNvSpPr/>
            <p:nvPr/>
          </p:nvSpPr>
          <p:spPr>
            <a:xfrm>
              <a:off x="683675" y="3593700"/>
              <a:ext cx="162275" cy="123525"/>
            </a:xfrm>
            <a:custGeom>
              <a:rect b="b" l="l" r="r" t="t"/>
              <a:pathLst>
                <a:path extrusionOk="0" h="4941" w="6491">
                  <a:moveTo>
                    <a:pt x="2201" y="0"/>
                  </a:moveTo>
                  <a:lnTo>
                    <a:pt x="468" y="22"/>
                  </a:lnTo>
                  <a:cubicBezTo>
                    <a:pt x="375" y="386"/>
                    <a:pt x="166" y="620"/>
                    <a:pt x="73" y="986"/>
                  </a:cubicBezTo>
                  <a:cubicBezTo>
                    <a:pt x="1" y="1271"/>
                    <a:pt x="46" y="1690"/>
                    <a:pt x="57" y="1985"/>
                  </a:cubicBezTo>
                  <a:cubicBezTo>
                    <a:pt x="67" y="2278"/>
                    <a:pt x="173" y="2581"/>
                    <a:pt x="402" y="2765"/>
                  </a:cubicBezTo>
                  <a:cubicBezTo>
                    <a:pt x="741" y="3040"/>
                    <a:pt x="1618" y="3442"/>
                    <a:pt x="2676" y="3924"/>
                  </a:cubicBezTo>
                  <a:cubicBezTo>
                    <a:pt x="3753" y="4414"/>
                    <a:pt x="4985" y="4941"/>
                    <a:pt x="5615" y="4941"/>
                  </a:cubicBezTo>
                  <a:cubicBezTo>
                    <a:pt x="5714" y="4941"/>
                    <a:pt x="5798" y="4928"/>
                    <a:pt x="5864" y="4900"/>
                  </a:cubicBezTo>
                  <a:cubicBezTo>
                    <a:pt x="6218" y="4748"/>
                    <a:pt x="6396" y="4534"/>
                    <a:pt x="6452" y="4291"/>
                  </a:cubicBezTo>
                  <a:cubicBezTo>
                    <a:pt x="6477" y="4184"/>
                    <a:pt x="6491" y="3570"/>
                    <a:pt x="6472" y="3454"/>
                  </a:cubicBezTo>
                  <a:cubicBezTo>
                    <a:pt x="6357" y="2765"/>
                    <a:pt x="5530" y="2482"/>
                    <a:pt x="4961" y="2250"/>
                  </a:cubicBezTo>
                  <a:cubicBezTo>
                    <a:pt x="4378" y="2012"/>
                    <a:pt x="3765" y="1835"/>
                    <a:pt x="3231" y="1500"/>
                  </a:cubicBezTo>
                  <a:cubicBezTo>
                    <a:pt x="2698" y="1165"/>
                    <a:pt x="2242" y="629"/>
                    <a:pt x="2201" y="0"/>
                  </a:cubicBezTo>
                  <a:close/>
                </a:path>
              </a:pathLst>
            </a:custGeom>
            <a:solidFill>
              <a:srgbClr val="8769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4"/>
            <p:cNvSpPr/>
            <p:nvPr/>
          </p:nvSpPr>
          <p:spPr>
            <a:xfrm>
              <a:off x="449375" y="3700000"/>
              <a:ext cx="104075" cy="171300"/>
            </a:xfrm>
            <a:custGeom>
              <a:rect b="b" l="l" r="r" t="t"/>
              <a:pathLst>
                <a:path extrusionOk="0" h="6852" w="4163">
                  <a:moveTo>
                    <a:pt x="1266" y="1"/>
                  </a:moveTo>
                  <a:cubicBezTo>
                    <a:pt x="1032" y="806"/>
                    <a:pt x="134" y="400"/>
                    <a:pt x="97" y="1237"/>
                  </a:cubicBezTo>
                  <a:cubicBezTo>
                    <a:pt x="88" y="1456"/>
                    <a:pt x="1" y="2208"/>
                    <a:pt x="55" y="2420"/>
                  </a:cubicBezTo>
                  <a:cubicBezTo>
                    <a:pt x="226" y="3107"/>
                    <a:pt x="535" y="4211"/>
                    <a:pt x="707" y="4897"/>
                  </a:cubicBezTo>
                  <a:cubicBezTo>
                    <a:pt x="777" y="5180"/>
                    <a:pt x="848" y="5466"/>
                    <a:pt x="985" y="5725"/>
                  </a:cubicBezTo>
                  <a:cubicBezTo>
                    <a:pt x="1079" y="5906"/>
                    <a:pt x="1202" y="6071"/>
                    <a:pt x="1348" y="6211"/>
                  </a:cubicBezTo>
                  <a:cubicBezTo>
                    <a:pt x="1525" y="6376"/>
                    <a:pt x="1729" y="6512"/>
                    <a:pt x="1952" y="6610"/>
                  </a:cubicBezTo>
                  <a:cubicBezTo>
                    <a:pt x="2305" y="6770"/>
                    <a:pt x="2685" y="6851"/>
                    <a:pt x="3066" y="6851"/>
                  </a:cubicBezTo>
                  <a:cubicBezTo>
                    <a:pt x="3314" y="6851"/>
                    <a:pt x="3563" y="6817"/>
                    <a:pt x="3805" y="6748"/>
                  </a:cubicBezTo>
                  <a:cubicBezTo>
                    <a:pt x="3881" y="6728"/>
                    <a:pt x="3956" y="6701"/>
                    <a:pt x="4015" y="6649"/>
                  </a:cubicBezTo>
                  <a:cubicBezTo>
                    <a:pt x="4155" y="6526"/>
                    <a:pt x="4162" y="5592"/>
                    <a:pt x="4137" y="5407"/>
                  </a:cubicBezTo>
                  <a:cubicBezTo>
                    <a:pt x="4015" y="4546"/>
                    <a:pt x="2954" y="2895"/>
                    <a:pt x="2848" y="2489"/>
                  </a:cubicBezTo>
                  <a:cubicBezTo>
                    <a:pt x="2764" y="2167"/>
                    <a:pt x="2749" y="1830"/>
                    <a:pt x="2735" y="1497"/>
                  </a:cubicBezTo>
                  <a:cubicBezTo>
                    <a:pt x="2723" y="1165"/>
                    <a:pt x="2710" y="831"/>
                    <a:pt x="2696" y="498"/>
                  </a:cubicBezTo>
                  <a:lnTo>
                    <a:pt x="1266" y="1"/>
                  </a:lnTo>
                  <a:close/>
                </a:path>
              </a:pathLst>
            </a:custGeom>
            <a:solidFill>
              <a:srgbClr val="8769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4"/>
            <p:cNvSpPr/>
            <p:nvPr/>
          </p:nvSpPr>
          <p:spPr>
            <a:xfrm>
              <a:off x="451575" y="3676200"/>
              <a:ext cx="101700" cy="171300"/>
            </a:xfrm>
            <a:custGeom>
              <a:rect b="b" l="l" r="r" t="t"/>
              <a:pathLst>
                <a:path extrusionOk="0" h="6852" w="4068">
                  <a:moveTo>
                    <a:pt x="1178" y="1"/>
                  </a:moveTo>
                  <a:cubicBezTo>
                    <a:pt x="944" y="804"/>
                    <a:pt x="46" y="1352"/>
                    <a:pt x="9" y="2191"/>
                  </a:cubicBezTo>
                  <a:cubicBezTo>
                    <a:pt x="0" y="2410"/>
                    <a:pt x="53" y="2626"/>
                    <a:pt x="106" y="2840"/>
                  </a:cubicBezTo>
                  <a:cubicBezTo>
                    <a:pt x="277" y="3525"/>
                    <a:pt x="447" y="4211"/>
                    <a:pt x="619" y="4897"/>
                  </a:cubicBezTo>
                  <a:cubicBezTo>
                    <a:pt x="689" y="5180"/>
                    <a:pt x="760" y="5468"/>
                    <a:pt x="895" y="5727"/>
                  </a:cubicBezTo>
                  <a:cubicBezTo>
                    <a:pt x="989" y="5908"/>
                    <a:pt x="1112" y="6071"/>
                    <a:pt x="1260" y="6211"/>
                  </a:cubicBezTo>
                  <a:cubicBezTo>
                    <a:pt x="1437" y="6376"/>
                    <a:pt x="1641" y="6512"/>
                    <a:pt x="1864" y="6612"/>
                  </a:cubicBezTo>
                  <a:cubicBezTo>
                    <a:pt x="2216" y="6771"/>
                    <a:pt x="2595" y="6852"/>
                    <a:pt x="2977" y="6852"/>
                  </a:cubicBezTo>
                  <a:cubicBezTo>
                    <a:pt x="3225" y="6852"/>
                    <a:pt x="3474" y="6817"/>
                    <a:pt x="3717" y="6748"/>
                  </a:cubicBezTo>
                  <a:cubicBezTo>
                    <a:pt x="3791" y="6728"/>
                    <a:pt x="3868" y="6701"/>
                    <a:pt x="3926" y="6649"/>
                  </a:cubicBezTo>
                  <a:cubicBezTo>
                    <a:pt x="4067" y="6526"/>
                    <a:pt x="4059" y="6307"/>
                    <a:pt x="4034" y="6120"/>
                  </a:cubicBezTo>
                  <a:cubicBezTo>
                    <a:pt x="3912" y="5259"/>
                    <a:pt x="2866" y="2895"/>
                    <a:pt x="2760" y="2489"/>
                  </a:cubicBezTo>
                  <a:cubicBezTo>
                    <a:pt x="2676" y="2167"/>
                    <a:pt x="2661" y="1830"/>
                    <a:pt x="2647" y="1497"/>
                  </a:cubicBezTo>
                  <a:cubicBezTo>
                    <a:pt x="2635" y="1163"/>
                    <a:pt x="2622" y="831"/>
                    <a:pt x="2608" y="498"/>
                  </a:cubicBezTo>
                  <a:lnTo>
                    <a:pt x="1178" y="1"/>
                  </a:ln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4"/>
            <p:cNvSpPr/>
            <p:nvPr/>
          </p:nvSpPr>
          <p:spPr>
            <a:xfrm>
              <a:off x="684825" y="3576550"/>
              <a:ext cx="164450" cy="123500"/>
            </a:xfrm>
            <a:custGeom>
              <a:rect b="b" l="l" r="r" t="t"/>
              <a:pathLst>
                <a:path extrusionOk="0" h="4940" w="6578">
                  <a:moveTo>
                    <a:pt x="2155" y="1"/>
                  </a:moveTo>
                  <a:lnTo>
                    <a:pt x="422" y="23"/>
                  </a:lnTo>
                  <a:cubicBezTo>
                    <a:pt x="329" y="387"/>
                    <a:pt x="236" y="752"/>
                    <a:pt x="145" y="1118"/>
                  </a:cubicBezTo>
                  <a:cubicBezTo>
                    <a:pt x="73" y="1402"/>
                    <a:pt x="0" y="1691"/>
                    <a:pt x="11" y="1984"/>
                  </a:cubicBezTo>
                  <a:cubicBezTo>
                    <a:pt x="21" y="2277"/>
                    <a:pt x="127" y="2580"/>
                    <a:pt x="356" y="2765"/>
                  </a:cubicBezTo>
                  <a:cubicBezTo>
                    <a:pt x="695" y="3040"/>
                    <a:pt x="1572" y="3443"/>
                    <a:pt x="2630" y="3925"/>
                  </a:cubicBezTo>
                  <a:cubicBezTo>
                    <a:pt x="3706" y="4414"/>
                    <a:pt x="4938" y="4939"/>
                    <a:pt x="5568" y="4939"/>
                  </a:cubicBezTo>
                  <a:cubicBezTo>
                    <a:pt x="5667" y="4939"/>
                    <a:pt x="5752" y="4926"/>
                    <a:pt x="5818" y="4898"/>
                  </a:cubicBezTo>
                  <a:cubicBezTo>
                    <a:pt x="6172" y="4747"/>
                    <a:pt x="6350" y="4533"/>
                    <a:pt x="6406" y="4292"/>
                  </a:cubicBezTo>
                  <a:cubicBezTo>
                    <a:pt x="6578" y="3544"/>
                    <a:pt x="5580" y="2523"/>
                    <a:pt x="4915" y="2250"/>
                  </a:cubicBezTo>
                  <a:cubicBezTo>
                    <a:pt x="4332" y="2012"/>
                    <a:pt x="3719" y="1834"/>
                    <a:pt x="3185" y="1500"/>
                  </a:cubicBezTo>
                  <a:cubicBezTo>
                    <a:pt x="2652" y="1165"/>
                    <a:pt x="2196" y="629"/>
                    <a:pt x="2155" y="1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4"/>
            <p:cNvSpPr/>
            <p:nvPr/>
          </p:nvSpPr>
          <p:spPr>
            <a:xfrm>
              <a:off x="451775" y="3117050"/>
              <a:ext cx="309550" cy="607375"/>
            </a:xfrm>
            <a:custGeom>
              <a:rect b="b" l="l" r="r" t="t"/>
              <a:pathLst>
                <a:path extrusionOk="0" h="24295" w="12382">
                  <a:moveTo>
                    <a:pt x="9631" y="0"/>
                  </a:moveTo>
                  <a:lnTo>
                    <a:pt x="3257" y="96"/>
                  </a:lnTo>
                  <a:cubicBezTo>
                    <a:pt x="2376" y="912"/>
                    <a:pt x="1438" y="1867"/>
                    <a:pt x="1357" y="3065"/>
                  </a:cubicBezTo>
                  <a:cubicBezTo>
                    <a:pt x="1143" y="6219"/>
                    <a:pt x="1510" y="8084"/>
                    <a:pt x="1667" y="11778"/>
                  </a:cubicBezTo>
                  <a:cubicBezTo>
                    <a:pt x="1699" y="12536"/>
                    <a:pt x="1711" y="13765"/>
                    <a:pt x="1549" y="14508"/>
                  </a:cubicBezTo>
                  <a:cubicBezTo>
                    <a:pt x="1337" y="15491"/>
                    <a:pt x="661" y="16312"/>
                    <a:pt x="351" y="17271"/>
                  </a:cubicBezTo>
                  <a:cubicBezTo>
                    <a:pt x="73" y="18131"/>
                    <a:pt x="1" y="21361"/>
                    <a:pt x="1" y="23165"/>
                  </a:cubicBezTo>
                  <a:cubicBezTo>
                    <a:pt x="1" y="23924"/>
                    <a:pt x="998" y="24294"/>
                    <a:pt x="1874" y="24294"/>
                  </a:cubicBezTo>
                  <a:cubicBezTo>
                    <a:pt x="2544" y="24294"/>
                    <a:pt x="3143" y="24078"/>
                    <a:pt x="3171" y="23652"/>
                  </a:cubicBezTo>
                  <a:cubicBezTo>
                    <a:pt x="3214" y="23010"/>
                    <a:pt x="4639" y="16925"/>
                    <a:pt x="4807" y="16522"/>
                  </a:cubicBezTo>
                  <a:cubicBezTo>
                    <a:pt x="5385" y="15138"/>
                    <a:pt x="5938" y="12334"/>
                    <a:pt x="6164" y="10601"/>
                  </a:cubicBezTo>
                  <a:cubicBezTo>
                    <a:pt x="6308" y="9499"/>
                    <a:pt x="6495" y="8158"/>
                    <a:pt x="6585" y="7189"/>
                  </a:cubicBezTo>
                  <a:cubicBezTo>
                    <a:pt x="7173" y="8781"/>
                    <a:pt x="8369" y="12036"/>
                    <a:pt x="8396" y="12218"/>
                  </a:cubicBezTo>
                  <a:cubicBezTo>
                    <a:pt x="8470" y="12676"/>
                    <a:pt x="8327" y="13138"/>
                    <a:pt x="8256" y="13596"/>
                  </a:cubicBezTo>
                  <a:cubicBezTo>
                    <a:pt x="8146" y="14312"/>
                    <a:pt x="8281" y="15038"/>
                    <a:pt x="8480" y="15736"/>
                  </a:cubicBezTo>
                  <a:cubicBezTo>
                    <a:pt x="8815" y="16912"/>
                    <a:pt x="9211" y="18709"/>
                    <a:pt x="9284" y="19026"/>
                  </a:cubicBezTo>
                  <a:cubicBezTo>
                    <a:pt x="9284" y="19378"/>
                    <a:pt x="10096" y="19568"/>
                    <a:pt x="10851" y="19568"/>
                  </a:cubicBezTo>
                  <a:cubicBezTo>
                    <a:pt x="11506" y="19568"/>
                    <a:pt x="12117" y="19425"/>
                    <a:pt x="12117" y="19119"/>
                  </a:cubicBezTo>
                  <a:cubicBezTo>
                    <a:pt x="12367" y="18103"/>
                    <a:pt x="12382" y="12705"/>
                    <a:pt x="12232" y="12087"/>
                  </a:cubicBezTo>
                  <a:cubicBezTo>
                    <a:pt x="12232" y="7582"/>
                    <a:pt x="11152" y="4071"/>
                    <a:pt x="9910" y="1574"/>
                  </a:cubicBezTo>
                  <a:cubicBezTo>
                    <a:pt x="9734" y="1218"/>
                    <a:pt x="9824" y="287"/>
                    <a:pt x="9631" y="0"/>
                  </a:cubicBezTo>
                  <a:close/>
                </a:path>
              </a:pathLst>
            </a:custGeom>
            <a:solidFill>
              <a:srgbClr val="1C1F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4"/>
            <p:cNvSpPr/>
            <p:nvPr/>
          </p:nvSpPr>
          <p:spPr>
            <a:xfrm>
              <a:off x="497275" y="3119450"/>
              <a:ext cx="202275" cy="81950"/>
            </a:xfrm>
            <a:custGeom>
              <a:rect b="b" l="l" r="r" t="t"/>
              <a:pathLst>
                <a:path extrusionOk="0" h="3278" w="8091">
                  <a:moveTo>
                    <a:pt x="1436" y="0"/>
                  </a:moveTo>
                  <a:cubicBezTo>
                    <a:pt x="912" y="487"/>
                    <a:pt x="369" y="1023"/>
                    <a:pt x="0" y="1631"/>
                  </a:cubicBezTo>
                  <a:cubicBezTo>
                    <a:pt x="305" y="2793"/>
                    <a:pt x="1834" y="3278"/>
                    <a:pt x="3487" y="3278"/>
                  </a:cubicBezTo>
                  <a:cubicBezTo>
                    <a:pt x="5494" y="3278"/>
                    <a:pt x="7684" y="2563"/>
                    <a:pt x="8090" y="1478"/>
                  </a:cubicBezTo>
                  <a:lnTo>
                    <a:pt x="8090" y="514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4"/>
            <p:cNvSpPr/>
            <p:nvPr/>
          </p:nvSpPr>
          <p:spPr>
            <a:xfrm>
              <a:off x="709800" y="2829625"/>
              <a:ext cx="486075" cy="90825"/>
            </a:xfrm>
            <a:custGeom>
              <a:rect b="b" l="l" r="r" t="t"/>
              <a:pathLst>
                <a:path extrusionOk="0" h="3633" w="19443">
                  <a:moveTo>
                    <a:pt x="1470" y="1"/>
                  </a:moveTo>
                  <a:cubicBezTo>
                    <a:pt x="1193" y="1"/>
                    <a:pt x="917" y="38"/>
                    <a:pt x="679" y="172"/>
                  </a:cubicBezTo>
                  <a:cubicBezTo>
                    <a:pt x="204" y="439"/>
                    <a:pt x="0" y="1030"/>
                    <a:pt x="6" y="1574"/>
                  </a:cubicBezTo>
                  <a:cubicBezTo>
                    <a:pt x="9" y="1987"/>
                    <a:pt x="117" y="2411"/>
                    <a:pt x="381" y="2728"/>
                  </a:cubicBezTo>
                  <a:cubicBezTo>
                    <a:pt x="596" y="2986"/>
                    <a:pt x="926" y="3158"/>
                    <a:pt x="1256" y="3158"/>
                  </a:cubicBezTo>
                  <a:cubicBezTo>
                    <a:pt x="1333" y="3158"/>
                    <a:pt x="1411" y="3149"/>
                    <a:pt x="1486" y="3129"/>
                  </a:cubicBezTo>
                  <a:cubicBezTo>
                    <a:pt x="1651" y="3087"/>
                    <a:pt x="1806" y="3069"/>
                    <a:pt x="1956" y="3069"/>
                  </a:cubicBezTo>
                  <a:cubicBezTo>
                    <a:pt x="2448" y="3069"/>
                    <a:pt x="2888" y="3260"/>
                    <a:pt x="3422" y="3395"/>
                  </a:cubicBezTo>
                  <a:cubicBezTo>
                    <a:pt x="3954" y="3530"/>
                    <a:pt x="4501" y="3633"/>
                    <a:pt x="5050" y="3633"/>
                  </a:cubicBezTo>
                  <a:cubicBezTo>
                    <a:pt x="5259" y="3633"/>
                    <a:pt x="5468" y="3618"/>
                    <a:pt x="5676" y="3584"/>
                  </a:cubicBezTo>
                  <a:cubicBezTo>
                    <a:pt x="6273" y="3486"/>
                    <a:pt x="6860" y="3238"/>
                    <a:pt x="7454" y="3238"/>
                  </a:cubicBezTo>
                  <a:cubicBezTo>
                    <a:pt x="7556" y="3238"/>
                    <a:pt x="7659" y="3245"/>
                    <a:pt x="7762" y="3262"/>
                  </a:cubicBezTo>
                  <a:cubicBezTo>
                    <a:pt x="8059" y="3309"/>
                    <a:pt x="8340" y="3436"/>
                    <a:pt x="8638" y="3471"/>
                  </a:cubicBezTo>
                  <a:cubicBezTo>
                    <a:pt x="8728" y="3481"/>
                    <a:pt x="8820" y="3486"/>
                    <a:pt x="8914" y="3486"/>
                  </a:cubicBezTo>
                  <a:cubicBezTo>
                    <a:pt x="9615" y="3486"/>
                    <a:pt x="10422" y="3226"/>
                    <a:pt x="11064" y="3058"/>
                  </a:cubicBezTo>
                  <a:lnTo>
                    <a:pt x="13842" y="2334"/>
                  </a:lnTo>
                  <a:cubicBezTo>
                    <a:pt x="13956" y="2304"/>
                    <a:pt x="14076" y="2274"/>
                    <a:pt x="14193" y="2274"/>
                  </a:cubicBezTo>
                  <a:cubicBezTo>
                    <a:pt x="14227" y="2274"/>
                    <a:pt x="14261" y="2276"/>
                    <a:pt x="14294" y="2282"/>
                  </a:cubicBezTo>
                  <a:cubicBezTo>
                    <a:pt x="14440" y="2309"/>
                    <a:pt x="14568" y="2393"/>
                    <a:pt x="14708" y="2440"/>
                  </a:cubicBezTo>
                  <a:cubicBezTo>
                    <a:pt x="14849" y="2486"/>
                    <a:pt x="14995" y="2496"/>
                    <a:pt x="15142" y="2496"/>
                  </a:cubicBezTo>
                  <a:cubicBezTo>
                    <a:pt x="15251" y="2496"/>
                    <a:pt x="15361" y="2491"/>
                    <a:pt x="15470" y="2491"/>
                  </a:cubicBezTo>
                  <a:cubicBezTo>
                    <a:pt x="15513" y="2491"/>
                    <a:pt x="15556" y="2492"/>
                    <a:pt x="15600" y="2494"/>
                  </a:cubicBezTo>
                  <a:cubicBezTo>
                    <a:pt x="15744" y="2502"/>
                    <a:pt x="15869" y="2539"/>
                    <a:pt x="16002" y="2590"/>
                  </a:cubicBezTo>
                  <a:cubicBezTo>
                    <a:pt x="16154" y="2647"/>
                    <a:pt x="16292" y="2775"/>
                    <a:pt x="16425" y="2870"/>
                  </a:cubicBezTo>
                  <a:cubicBezTo>
                    <a:pt x="16463" y="2896"/>
                    <a:pt x="16509" y="2922"/>
                    <a:pt x="16552" y="2922"/>
                  </a:cubicBezTo>
                  <a:cubicBezTo>
                    <a:pt x="16570" y="2922"/>
                    <a:pt x="16588" y="2917"/>
                    <a:pt x="16604" y="2905"/>
                  </a:cubicBezTo>
                  <a:cubicBezTo>
                    <a:pt x="16627" y="2883"/>
                    <a:pt x="16642" y="2854"/>
                    <a:pt x="16646" y="2821"/>
                  </a:cubicBezTo>
                  <a:cubicBezTo>
                    <a:pt x="16674" y="2667"/>
                    <a:pt x="16621" y="2512"/>
                    <a:pt x="16612" y="2356"/>
                  </a:cubicBezTo>
                  <a:cubicBezTo>
                    <a:pt x="16612" y="2334"/>
                    <a:pt x="16612" y="2305"/>
                    <a:pt x="16634" y="2293"/>
                  </a:cubicBezTo>
                  <a:cubicBezTo>
                    <a:pt x="16642" y="2290"/>
                    <a:pt x="16650" y="2288"/>
                    <a:pt x="16659" y="2288"/>
                  </a:cubicBezTo>
                  <a:cubicBezTo>
                    <a:pt x="16671" y="2288"/>
                    <a:pt x="16684" y="2292"/>
                    <a:pt x="16695" y="2299"/>
                  </a:cubicBezTo>
                  <a:cubicBezTo>
                    <a:pt x="16764" y="2334"/>
                    <a:pt x="16818" y="2393"/>
                    <a:pt x="16877" y="2443"/>
                  </a:cubicBezTo>
                  <a:cubicBezTo>
                    <a:pt x="16951" y="2509"/>
                    <a:pt x="17038" y="2555"/>
                    <a:pt x="17134" y="2575"/>
                  </a:cubicBezTo>
                  <a:cubicBezTo>
                    <a:pt x="17155" y="2578"/>
                    <a:pt x="17176" y="2580"/>
                    <a:pt x="17197" y="2580"/>
                  </a:cubicBezTo>
                  <a:cubicBezTo>
                    <a:pt x="17275" y="2580"/>
                    <a:pt x="17352" y="2555"/>
                    <a:pt x="17409" y="2502"/>
                  </a:cubicBezTo>
                  <a:cubicBezTo>
                    <a:pt x="17449" y="2459"/>
                    <a:pt x="17483" y="2408"/>
                    <a:pt x="17505" y="2352"/>
                  </a:cubicBezTo>
                  <a:cubicBezTo>
                    <a:pt x="17557" y="2238"/>
                    <a:pt x="17643" y="2086"/>
                    <a:pt x="17631" y="1960"/>
                  </a:cubicBezTo>
                  <a:cubicBezTo>
                    <a:pt x="17616" y="1810"/>
                    <a:pt x="17583" y="1660"/>
                    <a:pt x="17534" y="1518"/>
                  </a:cubicBezTo>
                  <a:cubicBezTo>
                    <a:pt x="17972" y="1406"/>
                    <a:pt x="19442" y="1507"/>
                    <a:pt x="19441" y="1151"/>
                  </a:cubicBezTo>
                  <a:cubicBezTo>
                    <a:pt x="19441" y="1006"/>
                    <a:pt x="19139" y="981"/>
                    <a:pt x="18756" y="981"/>
                  </a:cubicBezTo>
                  <a:cubicBezTo>
                    <a:pt x="18557" y="981"/>
                    <a:pt x="18337" y="988"/>
                    <a:pt x="18125" y="988"/>
                  </a:cubicBezTo>
                  <a:cubicBezTo>
                    <a:pt x="17873" y="988"/>
                    <a:pt x="17635" y="979"/>
                    <a:pt x="17461" y="937"/>
                  </a:cubicBezTo>
                  <a:cubicBezTo>
                    <a:pt x="17266" y="890"/>
                    <a:pt x="17079" y="811"/>
                    <a:pt x="16883" y="767"/>
                  </a:cubicBezTo>
                  <a:cubicBezTo>
                    <a:pt x="16654" y="715"/>
                    <a:pt x="16417" y="712"/>
                    <a:pt x="16182" y="708"/>
                  </a:cubicBezTo>
                  <a:lnTo>
                    <a:pt x="14889" y="691"/>
                  </a:lnTo>
                  <a:cubicBezTo>
                    <a:pt x="14877" y="691"/>
                    <a:pt x="14865" y="691"/>
                    <a:pt x="14853" y="691"/>
                  </a:cubicBezTo>
                  <a:cubicBezTo>
                    <a:pt x="14454" y="691"/>
                    <a:pt x="14223" y="774"/>
                    <a:pt x="13815" y="826"/>
                  </a:cubicBezTo>
                  <a:cubicBezTo>
                    <a:pt x="13759" y="833"/>
                    <a:pt x="13506" y="842"/>
                    <a:pt x="13140" y="842"/>
                  </a:cubicBezTo>
                  <a:cubicBezTo>
                    <a:pt x="12694" y="842"/>
                    <a:pt x="12081" y="829"/>
                    <a:pt x="11457" y="782"/>
                  </a:cubicBezTo>
                  <a:cubicBezTo>
                    <a:pt x="10556" y="714"/>
                    <a:pt x="9631" y="577"/>
                    <a:pt x="9038" y="577"/>
                  </a:cubicBezTo>
                  <a:cubicBezTo>
                    <a:pt x="8884" y="577"/>
                    <a:pt x="8751" y="586"/>
                    <a:pt x="8648" y="609"/>
                  </a:cubicBezTo>
                  <a:cubicBezTo>
                    <a:pt x="8264" y="691"/>
                    <a:pt x="7927" y="900"/>
                    <a:pt x="7555" y="968"/>
                  </a:cubicBezTo>
                  <a:cubicBezTo>
                    <a:pt x="7461" y="985"/>
                    <a:pt x="7366" y="992"/>
                    <a:pt x="7272" y="992"/>
                  </a:cubicBezTo>
                  <a:cubicBezTo>
                    <a:pt x="6919" y="992"/>
                    <a:pt x="6563" y="892"/>
                    <a:pt x="6222" y="831"/>
                  </a:cubicBezTo>
                  <a:cubicBezTo>
                    <a:pt x="5926" y="779"/>
                    <a:pt x="5625" y="752"/>
                    <a:pt x="5325" y="752"/>
                  </a:cubicBezTo>
                  <a:cubicBezTo>
                    <a:pt x="5047" y="752"/>
                    <a:pt x="4769" y="775"/>
                    <a:pt x="4494" y="819"/>
                  </a:cubicBezTo>
                  <a:cubicBezTo>
                    <a:pt x="4382" y="838"/>
                    <a:pt x="4267" y="859"/>
                    <a:pt x="4155" y="859"/>
                  </a:cubicBezTo>
                  <a:cubicBezTo>
                    <a:pt x="4082" y="859"/>
                    <a:pt x="4011" y="850"/>
                    <a:pt x="3943" y="826"/>
                  </a:cubicBezTo>
                  <a:cubicBezTo>
                    <a:pt x="3803" y="776"/>
                    <a:pt x="3695" y="668"/>
                    <a:pt x="3579" y="577"/>
                  </a:cubicBezTo>
                  <a:cubicBezTo>
                    <a:pt x="3082" y="182"/>
                    <a:pt x="2423" y="61"/>
                    <a:pt x="1791" y="14"/>
                  </a:cubicBezTo>
                  <a:cubicBezTo>
                    <a:pt x="1685" y="6"/>
                    <a:pt x="1577" y="1"/>
                    <a:pt x="1470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4"/>
            <p:cNvSpPr/>
            <p:nvPr/>
          </p:nvSpPr>
          <p:spPr>
            <a:xfrm>
              <a:off x="502525" y="2826400"/>
              <a:ext cx="269800" cy="359050"/>
            </a:xfrm>
            <a:custGeom>
              <a:rect b="b" l="l" r="r" t="t"/>
              <a:pathLst>
                <a:path extrusionOk="0" h="14362" w="10792">
                  <a:moveTo>
                    <a:pt x="8557" y="1"/>
                  </a:moveTo>
                  <a:cubicBezTo>
                    <a:pt x="7794" y="1"/>
                    <a:pt x="6961" y="361"/>
                    <a:pt x="6238" y="642"/>
                  </a:cubicBezTo>
                  <a:cubicBezTo>
                    <a:pt x="4644" y="1262"/>
                    <a:pt x="3087" y="1973"/>
                    <a:pt x="1576" y="2775"/>
                  </a:cubicBezTo>
                  <a:cubicBezTo>
                    <a:pt x="1109" y="3022"/>
                    <a:pt x="612" y="3315"/>
                    <a:pt x="414" y="3806"/>
                  </a:cubicBezTo>
                  <a:cubicBezTo>
                    <a:pt x="195" y="4346"/>
                    <a:pt x="402" y="4955"/>
                    <a:pt x="565" y="5516"/>
                  </a:cubicBezTo>
                  <a:cubicBezTo>
                    <a:pt x="1276" y="7969"/>
                    <a:pt x="1072" y="10678"/>
                    <a:pt x="1" y="12996"/>
                  </a:cubicBezTo>
                  <a:cubicBezTo>
                    <a:pt x="372" y="14027"/>
                    <a:pt x="1999" y="14362"/>
                    <a:pt x="3269" y="14362"/>
                  </a:cubicBezTo>
                  <a:cubicBezTo>
                    <a:pt x="3427" y="14362"/>
                    <a:pt x="3580" y="14357"/>
                    <a:pt x="3724" y="14347"/>
                  </a:cubicBezTo>
                  <a:cubicBezTo>
                    <a:pt x="5025" y="14258"/>
                    <a:pt x="7749" y="13811"/>
                    <a:pt x="7928" y="11993"/>
                  </a:cubicBezTo>
                  <a:cubicBezTo>
                    <a:pt x="8130" y="9940"/>
                    <a:pt x="9796" y="8269"/>
                    <a:pt x="10123" y="6233"/>
                  </a:cubicBezTo>
                  <a:cubicBezTo>
                    <a:pt x="10221" y="5630"/>
                    <a:pt x="10210" y="5014"/>
                    <a:pt x="10276" y="4407"/>
                  </a:cubicBezTo>
                  <a:cubicBezTo>
                    <a:pt x="10402" y="3221"/>
                    <a:pt x="10792" y="1917"/>
                    <a:pt x="10155" y="908"/>
                  </a:cubicBezTo>
                  <a:cubicBezTo>
                    <a:pt x="9727" y="229"/>
                    <a:pt x="9164" y="1"/>
                    <a:pt x="8557" y="1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4"/>
            <p:cNvSpPr/>
            <p:nvPr/>
          </p:nvSpPr>
          <p:spPr>
            <a:xfrm>
              <a:off x="641025" y="2822450"/>
              <a:ext cx="219850" cy="112525"/>
            </a:xfrm>
            <a:custGeom>
              <a:rect b="b" l="l" r="r" t="t"/>
              <a:pathLst>
                <a:path extrusionOk="0" h="4501" w="8794">
                  <a:moveTo>
                    <a:pt x="3692" y="0"/>
                  </a:moveTo>
                  <a:cubicBezTo>
                    <a:pt x="3617" y="0"/>
                    <a:pt x="3554" y="2"/>
                    <a:pt x="3505" y="6"/>
                  </a:cubicBezTo>
                  <a:cubicBezTo>
                    <a:pt x="0" y="299"/>
                    <a:pt x="1961" y="3551"/>
                    <a:pt x="2896" y="3920"/>
                  </a:cubicBezTo>
                  <a:cubicBezTo>
                    <a:pt x="3926" y="4328"/>
                    <a:pt x="7226" y="4397"/>
                    <a:pt x="7494" y="4484"/>
                  </a:cubicBezTo>
                  <a:cubicBezTo>
                    <a:pt x="7527" y="4495"/>
                    <a:pt x="7559" y="4500"/>
                    <a:pt x="7590" y="4500"/>
                  </a:cubicBezTo>
                  <a:cubicBezTo>
                    <a:pt x="8420" y="4500"/>
                    <a:pt x="8794" y="869"/>
                    <a:pt x="7967" y="566"/>
                  </a:cubicBezTo>
                  <a:cubicBezTo>
                    <a:pt x="6892" y="242"/>
                    <a:pt x="4533" y="0"/>
                    <a:pt x="3692" y="0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4"/>
            <p:cNvSpPr/>
            <p:nvPr/>
          </p:nvSpPr>
          <p:spPr>
            <a:xfrm>
              <a:off x="657275" y="2852950"/>
              <a:ext cx="41975" cy="62500"/>
            </a:xfrm>
            <a:custGeom>
              <a:rect b="b" l="l" r="r" t="t"/>
              <a:pathLst>
                <a:path extrusionOk="0" h="2500" w="1679">
                  <a:moveTo>
                    <a:pt x="752" y="0"/>
                  </a:moveTo>
                  <a:cubicBezTo>
                    <a:pt x="265" y="0"/>
                    <a:pt x="1" y="1020"/>
                    <a:pt x="1" y="1020"/>
                  </a:cubicBezTo>
                  <a:lnTo>
                    <a:pt x="873" y="1908"/>
                  </a:lnTo>
                  <a:lnTo>
                    <a:pt x="1679" y="2499"/>
                  </a:lnTo>
                  <a:cubicBezTo>
                    <a:pt x="1679" y="2499"/>
                    <a:pt x="1669" y="1802"/>
                    <a:pt x="1283" y="373"/>
                  </a:cubicBezTo>
                  <a:cubicBezTo>
                    <a:pt x="1084" y="103"/>
                    <a:pt x="907" y="0"/>
                    <a:pt x="752" y="0"/>
                  </a:cubicBezTo>
                  <a:close/>
                </a:path>
              </a:pathLst>
            </a:custGeom>
            <a:solidFill>
              <a:srgbClr val="6051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4"/>
            <p:cNvSpPr/>
            <p:nvPr/>
          </p:nvSpPr>
          <p:spPr>
            <a:xfrm>
              <a:off x="592800" y="2810425"/>
              <a:ext cx="91700" cy="150175"/>
            </a:xfrm>
            <a:custGeom>
              <a:rect b="b" l="l" r="r" t="t"/>
              <a:pathLst>
                <a:path extrusionOk="0" h="6007" w="3668">
                  <a:moveTo>
                    <a:pt x="194" y="0"/>
                  </a:moveTo>
                  <a:cubicBezTo>
                    <a:pt x="159" y="779"/>
                    <a:pt x="384" y="1629"/>
                    <a:pt x="86" y="2349"/>
                  </a:cubicBezTo>
                  <a:cubicBezTo>
                    <a:pt x="0" y="2556"/>
                    <a:pt x="662" y="3309"/>
                    <a:pt x="1414" y="3688"/>
                  </a:cubicBezTo>
                  <a:cubicBezTo>
                    <a:pt x="1751" y="3858"/>
                    <a:pt x="2140" y="3803"/>
                    <a:pt x="2426" y="3850"/>
                  </a:cubicBezTo>
                  <a:lnTo>
                    <a:pt x="3151" y="6006"/>
                  </a:lnTo>
                  <a:lnTo>
                    <a:pt x="3452" y="3609"/>
                  </a:lnTo>
                  <a:cubicBezTo>
                    <a:pt x="3452" y="3609"/>
                    <a:pt x="3668" y="3053"/>
                    <a:pt x="3629" y="2585"/>
                  </a:cubicBezTo>
                  <a:cubicBezTo>
                    <a:pt x="3597" y="2197"/>
                    <a:pt x="3398" y="2155"/>
                    <a:pt x="3292" y="1781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rgbClr val="F2A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4"/>
            <p:cNvSpPr/>
            <p:nvPr/>
          </p:nvSpPr>
          <p:spPr>
            <a:xfrm>
              <a:off x="658425" y="2917200"/>
              <a:ext cx="18625" cy="43400"/>
            </a:xfrm>
            <a:custGeom>
              <a:rect b="b" l="l" r="r" t="t"/>
              <a:pathLst>
                <a:path extrusionOk="0" h="1736" w="745">
                  <a:moveTo>
                    <a:pt x="745" y="0"/>
                  </a:moveTo>
                  <a:cubicBezTo>
                    <a:pt x="591" y="116"/>
                    <a:pt x="394" y="189"/>
                    <a:pt x="150" y="189"/>
                  </a:cubicBezTo>
                  <a:cubicBezTo>
                    <a:pt x="99" y="187"/>
                    <a:pt x="49" y="182"/>
                    <a:pt x="0" y="174"/>
                  </a:cubicBezTo>
                  <a:lnTo>
                    <a:pt x="0" y="174"/>
                  </a:lnTo>
                  <a:lnTo>
                    <a:pt x="526" y="1735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4"/>
            <p:cNvSpPr/>
            <p:nvPr/>
          </p:nvSpPr>
          <p:spPr>
            <a:xfrm>
              <a:off x="378450" y="2916825"/>
              <a:ext cx="183075" cy="535925"/>
            </a:xfrm>
            <a:custGeom>
              <a:rect b="b" l="l" r="r" t="t"/>
              <a:pathLst>
                <a:path extrusionOk="0" h="21437" w="7323">
                  <a:moveTo>
                    <a:pt x="6009" y="0"/>
                  </a:moveTo>
                  <a:cubicBezTo>
                    <a:pt x="5510" y="0"/>
                    <a:pt x="5017" y="434"/>
                    <a:pt x="4736" y="893"/>
                  </a:cubicBezTo>
                  <a:cubicBezTo>
                    <a:pt x="4418" y="1413"/>
                    <a:pt x="4216" y="1995"/>
                    <a:pt x="4142" y="2601"/>
                  </a:cubicBezTo>
                  <a:cubicBezTo>
                    <a:pt x="4068" y="3201"/>
                    <a:pt x="4121" y="3813"/>
                    <a:pt x="4004" y="4406"/>
                  </a:cubicBezTo>
                  <a:cubicBezTo>
                    <a:pt x="3921" y="4823"/>
                    <a:pt x="3754" y="5221"/>
                    <a:pt x="3614" y="5624"/>
                  </a:cubicBezTo>
                  <a:cubicBezTo>
                    <a:pt x="3407" y="6228"/>
                    <a:pt x="3261" y="6853"/>
                    <a:pt x="3116" y="7475"/>
                  </a:cubicBezTo>
                  <a:cubicBezTo>
                    <a:pt x="2972" y="8090"/>
                    <a:pt x="2772" y="8616"/>
                    <a:pt x="2802" y="9269"/>
                  </a:cubicBezTo>
                  <a:cubicBezTo>
                    <a:pt x="2807" y="9370"/>
                    <a:pt x="2816" y="9473"/>
                    <a:pt x="2785" y="9569"/>
                  </a:cubicBezTo>
                  <a:cubicBezTo>
                    <a:pt x="2757" y="9662"/>
                    <a:pt x="2694" y="9741"/>
                    <a:pt x="2639" y="9819"/>
                  </a:cubicBezTo>
                  <a:cubicBezTo>
                    <a:pt x="2272" y="10331"/>
                    <a:pt x="2080" y="10949"/>
                    <a:pt x="1995" y="11571"/>
                  </a:cubicBezTo>
                  <a:cubicBezTo>
                    <a:pt x="1913" y="12160"/>
                    <a:pt x="1894" y="12757"/>
                    <a:pt x="1940" y="13350"/>
                  </a:cubicBezTo>
                  <a:cubicBezTo>
                    <a:pt x="2009" y="14160"/>
                    <a:pt x="1842" y="14984"/>
                    <a:pt x="1744" y="15786"/>
                  </a:cubicBezTo>
                  <a:cubicBezTo>
                    <a:pt x="1724" y="15954"/>
                    <a:pt x="1702" y="16125"/>
                    <a:pt x="1635" y="16280"/>
                  </a:cubicBezTo>
                  <a:cubicBezTo>
                    <a:pt x="1532" y="16515"/>
                    <a:pt x="1332" y="16692"/>
                    <a:pt x="1158" y="16883"/>
                  </a:cubicBezTo>
                  <a:cubicBezTo>
                    <a:pt x="984" y="17078"/>
                    <a:pt x="833" y="17290"/>
                    <a:pt x="705" y="17518"/>
                  </a:cubicBezTo>
                  <a:cubicBezTo>
                    <a:pt x="590" y="17722"/>
                    <a:pt x="434" y="17969"/>
                    <a:pt x="375" y="18195"/>
                  </a:cubicBezTo>
                  <a:cubicBezTo>
                    <a:pt x="344" y="18310"/>
                    <a:pt x="354" y="18443"/>
                    <a:pt x="429" y="18535"/>
                  </a:cubicBezTo>
                  <a:cubicBezTo>
                    <a:pt x="440" y="18549"/>
                    <a:pt x="226" y="18967"/>
                    <a:pt x="208" y="19016"/>
                  </a:cubicBezTo>
                  <a:cubicBezTo>
                    <a:pt x="144" y="19189"/>
                    <a:pt x="93" y="19366"/>
                    <a:pt x="56" y="19548"/>
                  </a:cubicBezTo>
                  <a:cubicBezTo>
                    <a:pt x="21" y="19725"/>
                    <a:pt x="1" y="20251"/>
                    <a:pt x="258" y="20288"/>
                  </a:cubicBezTo>
                  <a:cubicBezTo>
                    <a:pt x="265" y="20525"/>
                    <a:pt x="260" y="20897"/>
                    <a:pt x="378" y="21110"/>
                  </a:cubicBezTo>
                  <a:cubicBezTo>
                    <a:pt x="412" y="21172"/>
                    <a:pt x="446" y="21197"/>
                    <a:pt x="479" y="21197"/>
                  </a:cubicBezTo>
                  <a:cubicBezTo>
                    <a:pt x="584" y="21197"/>
                    <a:pt x="669" y="20932"/>
                    <a:pt x="673" y="20833"/>
                  </a:cubicBezTo>
                  <a:cubicBezTo>
                    <a:pt x="698" y="20123"/>
                    <a:pt x="897" y="19430"/>
                    <a:pt x="1249" y="18812"/>
                  </a:cubicBezTo>
                  <a:lnTo>
                    <a:pt x="1249" y="18812"/>
                  </a:lnTo>
                  <a:cubicBezTo>
                    <a:pt x="941" y="19521"/>
                    <a:pt x="777" y="20284"/>
                    <a:pt x="771" y="21058"/>
                  </a:cubicBezTo>
                  <a:cubicBezTo>
                    <a:pt x="769" y="21206"/>
                    <a:pt x="803" y="21393"/>
                    <a:pt x="946" y="21430"/>
                  </a:cubicBezTo>
                  <a:cubicBezTo>
                    <a:pt x="963" y="21434"/>
                    <a:pt x="979" y="21436"/>
                    <a:pt x="995" y="21436"/>
                  </a:cubicBezTo>
                  <a:cubicBezTo>
                    <a:pt x="1320" y="21436"/>
                    <a:pt x="1339" y="20567"/>
                    <a:pt x="1385" y="20382"/>
                  </a:cubicBezTo>
                  <a:cubicBezTo>
                    <a:pt x="1497" y="19927"/>
                    <a:pt x="1697" y="19497"/>
                    <a:pt x="1972" y="19118"/>
                  </a:cubicBezTo>
                  <a:cubicBezTo>
                    <a:pt x="2096" y="18948"/>
                    <a:pt x="2238" y="18787"/>
                    <a:pt x="2420" y="18682"/>
                  </a:cubicBezTo>
                  <a:cubicBezTo>
                    <a:pt x="2526" y="18622"/>
                    <a:pt x="2689" y="18568"/>
                    <a:pt x="2839" y="18568"/>
                  </a:cubicBezTo>
                  <a:cubicBezTo>
                    <a:pt x="2929" y="18568"/>
                    <a:pt x="3013" y="18587"/>
                    <a:pt x="3079" y="18635"/>
                  </a:cubicBezTo>
                  <a:cubicBezTo>
                    <a:pt x="3254" y="18763"/>
                    <a:pt x="3250" y="19083"/>
                    <a:pt x="3313" y="19268"/>
                  </a:cubicBezTo>
                  <a:cubicBezTo>
                    <a:pt x="3397" y="19513"/>
                    <a:pt x="3581" y="19710"/>
                    <a:pt x="3817" y="19814"/>
                  </a:cubicBezTo>
                  <a:cubicBezTo>
                    <a:pt x="3853" y="19829"/>
                    <a:pt x="3895" y="19842"/>
                    <a:pt x="3934" y="19842"/>
                  </a:cubicBezTo>
                  <a:cubicBezTo>
                    <a:pt x="3960" y="19842"/>
                    <a:pt x="3985" y="19837"/>
                    <a:pt x="4007" y="19823"/>
                  </a:cubicBezTo>
                  <a:cubicBezTo>
                    <a:pt x="4052" y="19791"/>
                    <a:pt x="4069" y="19732"/>
                    <a:pt x="4079" y="19676"/>
                  </a:cubicBezTo>
                  <a:cubicBezTo>
                    <a:pt x="4138" y="19307"/>
                    <a:pt x="3990" y="18942"/>
                    <a:pt x="3870" y="18588"/>
                  </a:cubicBezTo>
                  <a:cubicBezTo>
                    <a:pt x="3222" y="16669"/>
                    <a:pt x="3390" y="14543"/>
                    <a:pt x="4012" y="12614"/>
                  </a:cubicBezTo>
                  <a:cubicBezTo>
                    <a:pt x="4174" y="12113"/>
                    <a:pt x="4366" y="11616"/>
                    <a:pt x="4442" y="11094"/>
                  </a:cubicBezTo>
                  <a:cubicBezTo>
                    <a:pt x="4474" y="10875"/>
                    <a:pt x="4485" y="10651"/>
                    <a:pt x="4549" y="10439"/>
                  </a:cubicBezTo>
                  <a:cubicBezTo>
                    <a:pt x="4603" y="10253"/>
                    <a:pt x="4698" y="10083"/>
                    <a:pt x="4794" y="9916"/>
                  </a:cubicBezTo>
                  <a:cubicBezTo>
                    <a:pt x="5068" y="9436"/>
                    <a:pt x="5375" y="8976"/>
                    <a:pt x="5651" y="8496"/>
                  </a:cubicBezTo>
                  <a:cubicBezTo>
                    <a:pt x="5938" y="7996"/>
                    <a:pt x="6101" y="7507"/>
                    <a:pt x="6285" y="6970"/>
                  </a:cubicBezTo>
                  <a:cubicBezTo>
                    <a:pt x="6679" y="5817"/>
                    <a:pt x="7014" y="4640"/>
                    <a:pt x="7188" y="3432"/>
                  </a:cubicBezTo>
                  <a:cubicBezTo>
                    <a:pt x="7277" y="2805"/>
                    <a:pt x="7322" y="2165"/>
                    <a:pt x="7203" y="1541"/>
                  </a:cubicBezTo>
                  <a:cubicBezTo>
                    <a:pt x="7083" y="920"/>
                    <a:pt x="6925" y="325"/>
                    <a:pt x="6345" y="71"/>
                  </a:cubicBezTo>
                  <a:cubicBezTo>
                    <a:pt x="6234" y="22"/>
                    <a:pt x="6122" y="0"/>
                    <a:pt x="6009" y="0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4"/>
            <p:cNvSpPr/>
            <p:nvPr/>
          </p:nvSpPr>
          <p:spPr>
            <a:xfrm>
              <a:off x="566350" y="2698950"/>
              <a:ext cx="142200" cy="180525"/>
            </a:xfrm>
            <a:custGeom>
              <a:rect b="b" l="l" r="r" t="t"/>
              <a:pathLst>
                <a:path extrusionOk="0" h="7221" w="5688">
                  <a:moveTo>
                    <a:pt x="2446" y="1"/>
                  </a:moveTo>
                  <a:cubicBezTo>
                    <a:pt x="2354" y="1"/>
                    <a:pt x="2262" y="8"/>
                    <a:pt x="2170" y="22"/>
                  </a:cubicBezTo>
                  <a:cubicBezTo>
                    <a:pt x="1474" y="126"/>
                    <a:pt x="666" y="652"/>
                    <a:pt x="329" y="1265"/>
                  </a:cubicBezTo>
                  <a:cubicBezTo>
                    <a:pt x="41" y="1787"/>
                    <a:pt x="0" y="2422"/>
                    <a:pt x="135" y="3004"/>
                  </a:cubicBezTo>
                  <a:cubicBezTo>
                    <a:pt x="268" y="3583"/>
                    <a:pt x="563" y="4117"/>
                    <a:pt x="913" y="4601"/>
                  </a:cubicBezTo>
                  <a:cubicBezTo>
                    <a:pt x="1264" y="5083"/>
                    <a:pt x="1668" y="5522"/>
                    <a:pt x="2051" y="5981"/>
                  </a:cubicBezTo>
                  <a:cubicBezTo>
                    <a:pt x="2177" y="6131"/>
                    <a:pt x="2303" y="6286"/>
                    <a:pt x="2453" y="6415"/>
                  </a:cubicBezTo>
                  <a:cubicBezTo>
                    <a:pt x="2762" y="6683"/>
                    <a:pt x="3154" y="6789"/>
                    <a:pt x="3523" y="6953"/>
                  </a:cubicBezTo>
                  <a:cubicBezTo>
                    <a:pt x="3853" y="7100"/>
                    <a:pt x="4212" y="7221"/>
                    <a:pt x="4575" y="7221"/>
                  </a:cubicBezTo>
                  <a:cubicBezTo>
                    <a:pt x="4685" y="7221"/>
                    <a:pt x="4795" y="7210"/>
                    <a:pt x="4905" y="7185"/>
                  </a:cubicBezTo>
                  <a:cubicBezTo>
                    <a:pt x="5124" y="7136"/>
                    <a:pt x="5344" y="7017"/>
                    <a:pt x="5428" y="6810"/>
                  </a:cubicBezTo>
                  <a:cubicBezTo>
                    <a:pt x="5503" y="6631"/>
                    <a:pt x="5457" y="6429"/>
                    <a:pt x="5428" y="6238"/>
                  </a:cubicBezTo>
                  <a:cubicBezTo>
                    <a:pt x="5373" y="5853"/>
                    <a:pt x="5388" y="5458"/>
                    <a:pt x="5474" y="5078"/>
                  </a:cubicBezTo>
                  <a:cubicBezTo>
                    <a:pt x="5551" y="4734"/>
                    <a:pt x="5688" y="4387"/>
                    <a:pt x="5622" y="4041"/>
                  </a:cubicBezTo>
                  <a:cubicBezTo>
                    <a:pt x="5594" y="3888"/>
                    <a:pt x="5525" y="3740"/>
                    <a:pt x="5530" y="3583"/>
                  </a:cubicBezTo>
                  <a:cubicBezTo>
                    <a:pt x="5536" y="3408"/>
                    <a:pt x="5636" y="3236"/>
                    <a:pt x="5577" y="3064"/>
                  </a:cubicBezTo>
                  <a:cubicBezTo>
                    <a:pt x="5511" y="2869"/>
                    <a:pt x="5385" y="2716"/>
                    <a:pt x="5344" y="2502"/>
                  </a:cubicBezTo>
                  <a:cubicBezTo>
                    <a:pt x="5326" y="2399"/>
                    <a:pt x="5317" y="2294"/>
                    <a:pt x="5304" y="2192"/>
                  </a:cubicBezTo>
                  <a:cubicBezTo>
                    <a:pt x="5275" y="1966"/>
                    <a:pt x="5238" y="1713"/>
                    <a:pt x="5098" y="1533"/>
                  </a:cubicBezTo>
                  <a:cubicBezTo>
                    <a:pt x="4943" y="1336"/>
                    <a:pt x="4750" y="1161"/>
                    <a:pt x="4559" y="997"/>
                  </a:cubicBezTo>
                  <a:cubicBezTo>
                    <a:pt x="4222" y="709"/>
                    <a:pt x="3863" y="434"/>
                    <a:pt x="3464" y="246"/>
                  </a:cubicBezTo>
                  <a:cubicBezTo>
                    <a:pt x="3147" y="96"/>
                    <a:pt x="2796" y="1"/>
                    <a:pt x="2446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4"/>
            <p:cNvSpPr/>
            <p:nvPr/>
          </p:nvSpPr>
          <p:spPr>
            <a:xfrm>
              <a:off x="566375" y="2698950"/>
              <a:ext cx="144575" cy="126075"/>
            </a:xfrm>
            <a:custGeom>
              <a:rect b="b" l="l" r="r" t="t"/>
              <a:pathLst>
                <a:path extrusionOk="0" h="5043" w="5783">
                  <a:moveTo>
                    <a:pt x="2444" y="1"/>
                  </a:moveTo>
                  <a:cubicBezTo>
                    <a:pt x="2352" y="1"/>
                    <a:pt x="2259" y="8"/>
                    <a:pt x="2168" y="22"/>
                  </a:cubicBezTo>
                  <a:cubicBezTo>
                    <a:pt x="1475" y="126"/>
                    <a:pt x="665" y="652"/>
                    <a:pt x="328" y="1263"/>
                  </a:cubicBezTo>
                  <a:cubicBezTo>
                    <a:pt x="40" y="1787"/>
                    <a:pt x="1" y="2422"/>
                    <a:pt x="134" y="3002"/>
                  </a:cubicBezTo>
                  <a:cubicBezTo>
                    <a:pt x="196" y="3272"/>
                    <a:pt x="402" y="3988"/>
                    <a:pt x="757" y="4370"/>
                  </a:cubicBezTo>
                  <a:cubicBezTo>
                    <a:pt x="879" y="4316"/>
                    <a:pt x="1013" y="4287"/>
                    <a:pt x="1145" y="4287"/>
                  </a:cubicBezTo>
                  <a:cubicBezTo>
                    <a:pt x="1415" y="4287"/>
                    <a:pt x="1678" y="4405"/>
                    <a:pt x="1824" y="4658"/>
                  </a:cubicBezTo>
                  <a:cubicBezTo>
                    <a:pt x="1915" y="4818"/>
                    <a:pt x="1994" y="5041"/>
                    <a:pt x="2178" y="5042"/>
                  </a:cubicBezTo>
                  <a:cubicBezTo>
                    <a:pt x="2248" y="5041"/>
                    <a:pt x="2312" y="5007"/>
                    <a:pt x="2356" y="4951"/>
                  </a:cubicBezTo>
                  <a:cubicBezTo>
                    <a:pt x="2381" y="4921"/>
                    <a:pt x="2400" y="4887"/>
                    <a:pt x="2413" y="4848"/>
                  </a:cubicBezTo>
                  <a:cubicBezTo>
                    <a:pt x="2449" y="4746"/>
                    <a:pt x="2437" y="4633"/>
                    <a:pt x="2422" y="4525"/>
                  </a:cubicBezTo>
                  <a:cubicBezTo>
                    <a:pt x="2365" y="4124"/>
                    <a:pt x="2269" y="3681"/>
                    <a:pt x="2488" y="3341"/>
                  </a:cubicBezTo>
                  <a:cubicBezTo>
                    <a:pt x="2723" y="2975"/>
                    <a:pt x="3219" y="2898"/>
                    <a:pt x="3653" y="2867"/>
                  </a:cubicBezTo>
                  <a:cubicBezTo>
                    <a:pt x="4238" y="2827"/>
                    <a:pt x="5783" y="2409"/>
                    <a:pt x="5096" y="1533"/>
                  </a:cubicBezTo>
                  <a:cubicBezTo>
                    <a:pt x="4941" y="1336"/>
                    <a:pt x="4749" y="1161"/>
                    <a:pt x="4558" y="997"/>
                  </a:cubicBezTo>
                  <a:cubicBezTo>
                    <a:pt x="4221" y="709"/>
                    <a:pt x="3862" y="436"/>
                    <a:pt x="3463" y="246"/>
                  </a:cubicBezTo>
                  <a:cubicBezTo>
                    <a:pt x="3146" y="96"/>
                    <a:pt x="2795" y="1"/>
                    <a:pt x="2444" y="1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4"/>
            <p:cNvSpPr/>
            <p:nvPr/>
          </p:nvSpPr>
          <p:spPr>
            <a:xfrm>
              <a:off x="576925" y="2796475"/>
              <a:ext cx="39725" cy="39575"/>
            </a:xfrm>
            <a:custGeom>
              <a:rect b="b" l="l" r="r" t="t"/>
              <a:pathLst>
                <a:path extrusionOk="0" h="1583" w="1589">
                  <a:moveTo>
                    <a:pt x="591" y="1"/>
                  </a:moveTo>
                  <a:cubicBezTo>
                    <a:pt x="292" y="1"/>
                    <a:pt x="0" y="297"/>
                    <a:pt x="67" y="622"/>
                  </a:cubicBezTo>
                  <a:cubicBezTo>
                    <a:pt x="108" y="819"/>
                    <a:pt x="260" y="973"/>
                    <a:pt x="415" y="1101"/>
                  </a:cubicBezTo>
                  <a:cubicBezTo>
                    <a:pt x="650" y="1296"/>
                    <a:pt x="915" y="1465"/>
                    <a:pt x="1208" y="1556"/>
                  </a:cubicBezTo>
                  <a:cubicBezTo>
                    <a:pt x="1257" y="1571"/>
                    <a:pt x="1311" y="1583"/>
                    <a:pt x="1363" y="1583"/>
                  </a:cubicBezTo>
                  <a:cubicBezTo>
                    <a:pt x="1420" y="1583"/>
                    <a:pt x="1475" y="1568"/>
                    <a:pt x="1516" y="1529"/>
                  </a:cubicBezTo>
                  <a:cubicBezTo>
                    <a:pt x="1589" y="1460"/>
                    <a:pt x="1585" y="1343"/>
                    <a:pt x="1569" y="1244"/>
                  </a:cubicBezTo>
                  <a:cubicBezTo>
                    <a:pt x="1491" y="808"/>
                    <a:pt x="1215" y="349"/>
                    <a:pt x="853" y="87"/>
                  </a:cubicBezTo>
                  <a:cubicBezTo>
                    <a:pt x="771" y="27"/>
                    <a:pt x="681" y="1"/>
                    <a:pt x="591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4"/>
            <p:cNvSpPr/>
            <p:nvPr/>
          </p:nvSpPr>
          <p:spPr>
            <a:xfrm>
              <a:off x="457525" y="2905325"/>
              <a:ext cx="120050" cy="178775"/>
            </a:xfrm>
            <a:custGeom>
              <a:rect b="b" l="l" r="r" t="t"/>
              <a:pathLst>
                <a:path extrusionOk="0" h="7151" w="4802">
                  <a:moveTo>
                    <a:pt x="3045" y="0"/>
                  </a:moveTo>
                  <a:cubicBezTo>
                    <a:pt x="2577" y="0"/>
                    <a:pt x="2045" y="347"/>
                    <a:pt x="1491" y="1292"/>
                  </a:cubicBezTo>
                  <a:cubicBezTo>
                    <a:pt x="1189" y="1806"/>
                    <a:pt x="254" y="4348"/>
                    <a:pt x="66" y="5558"/>
                  </a:cubicBezTo>
                  <a:cubicBezTo>
                    <a:pt x="1" y="6245"/>
                    <a:pt x="2094" y="7150"/>
                    <a:pt x="3177" y="7150"/>
                  </a:cubicBezTo>
                  <a:cubicBezTo>
                    <a:pt x="3529" y="7150"/>
                    <a:pt x="3774" y="7055"/>
                    <a:pt x="3804" y="6825"/>
                  </a:cubicBezTo>
                  <a:cubicBezTo>
                    <a:pt x="3839" y="6547"/>
                    <a:pt x="4675" y="3494"/>
                    <a:pt x="4753" y="2389"/>
                  </a:cubicBezTo>
                  <a:cubicBezTo>
                    <a:pt x="4801" y="1699"/>
                    <a:pt x="4080" y="0"/>
                    <a:pt x="3045" y="0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4"/>
            <p:cNvSpPr/>
            <p:nvPr/>
          </p:nvSpPr>
          <p:spPr>
            <a:xfrm>
              <a:off x="581975" y="2853425"/>
              <a:ext cx="71450" cy="83375"/>
            </a:xfrm>
            <a:custGeom>
              <a:rect b="b" l="l" r="r" t="t"/>
              <a:pathLst>
                <a:path extrusionOk="0" h="3335" w="2858">
                  <a:moveTo>
                    <a:pt x="662" y="0"/>
                  </a:moveTo>
                  <a:lnTo>
                    <a:pt x="662" y="0"/>
                  </a:lnTo>
                  <a:cubicBezTo>
                    <a:pt x="470" y="403"/>
                    <a:pt x="248" y="791"/>
                    <a:pt x="0" y="1163"/>
                  </a:cubicBezTo>
                  <a:cubicBezTo>
                    <a:pt x="118" y="1769"/>
                    <a:pt x="570" y="2961"/>
                    <a:pt x="2413" y="3335"/>
                  </a:cubicBezTo>
                  <a:lnTo>
                    <a:pt x="2858" y="2130"/>
                  </a:lnTo>
                  <a:cubicBezTo>
                    <a:pt x="1009" y="1840"/>
                    <a:pt x="617" y="654"/>
                    <a:pt x="642" y="275"/>
                  </a:cubicBezTo>
                  <a:cubicBezTo>
                    <a:pt x="647" y="194"/>
                    <a:pt x="654" y="103"/>
                    <a:pt x="662" y="0"/>
                  </a:cubicBezTo>
                  <a:close/>
                </a:path>
              </a:pathLst>
            </a:custGeom>
            <a:solidFill>
              <a:srgbClr val="6051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4"/>
            <p:cNvSpPr/>
            <p:nvPr/>
          </p:nvSpPr>
          <p:spPr>
            <a:xfrm>
              <a:off x="555975" y="2684750"/>
              <a:ext cx="148100" cy="103525"/>
            </a:xfrm>
            <a:custGeom>
              <a:rect b="b" l="l" r="r" t="t"/>
              <a:pathLst>
                <a:path extrusionOk="0" h="4141" w="5924">
                  <a:moveTo>
                    <a:pt x="3236" y="1"/>
                  </a:moveTo>
                  <a:cubicBezTo>
                    <a:pt x="3208" y="1"/>
                    <a:pt x="3181" y="1"/>
                    <a:pt x="3153" y="2"/>
                  </a:cubicBezTo>
                  <a:cubicBezTo>
                    <a:pt x="2339" y="19"/>
                    <a:pt x="1" y="613"/>
                    <a:pt x="469" y="3255"/>
                  </a:cubicBezTo>
                  <a:cubicBezTo>
                    <a:pt x="508" y="3469"/>
                    <a:pt x="2390" y="4133"/>
                    <a:pt x="2769" y="4139"/>
                  </a:cubicBezTo>
                  <a:cubicBezTo>
                    <a:pt x="2806" y="4140"/>
                    <a:pt x="2843" y="4140"/>
                    <a:pt x="2879" y="4140"/>
                  </a:cubicBezTo>
                  <a:cubicBezTo>
                    <a:pt x="4395" y="4140"/>
                    <a:pt x="5705" y="3609"/>
                    <a:pt x="5838" y="3498"/>
                  </a:cubicBezTo>
                  <a:cubicBezTo>
                    <a:pt x="5923" y="2367"/>
                    <a:pt x="5834" y="1"/>
                    <a:pt x="3236" y="1"/>
                  </a:cubicBezTo>
                  <a:close/>
                </a:path>
              </a:pathLst>
            </a:custGeom>
            <a:solidFill>
              <a:srgbClr val="1C1F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4"/>
            <p:cNvSpPr/>
            <p:nvPr/>
          </p:nvSpPr>
          <p:spPr>
            <a:xfrm>
              <a:off x="610600" y="2756625"/>
              <a:ext cx="128625" cy="50700"/>
            </a:xfrm>
            <a:custGeom>
              <a:rect b="b" l="l" r="r" t="t"/>
              <a:pathLst>
                <a:path extrusionOk="0" h="2028" w="5145">
                  <a:moveTo>
                    <a:pt x="3687" y="1"/>
                  </a:moveTo>
                  <a:cubicBezTo>
                    <a:pt x="3025" y="767"/>
                    <a:pt x="1601" y="1029"/>
                    <a:pt x="1" y="1135"/>
                  </a:cubicBezTo>
                  <a:cubicBezTo>
                    <a:pt x="555" y="1359"/>
                    <a:pt x="1517" y="1785"/>
                    <a:pt x="2151" y="1986"/>
                  </a:cubicBezTo>
                  <a:cubicBezTo>
                    <a:pt x="2243" y="2014"/>
                    <a:pt x="2338" y="2028"/>
                    <a:pt x="2433" y="2028"/>
                  </a:cubicBezTo>
                  <a:cubicBezTo>
                    <a:pt x="2631" y="2028"/>
                    <a:pt x="2828" y="1967"/>
                    <a:pt x="2993" y="1849"/>
                  </a:cubicBezTo>
                  <a:cubicBezTo>
                    <a:pt x="3364" y="1590"/>
                    <a:pt x="3970" y="1185"/>
                    <a:pt x="5006" y="1000"/>
                  </a:cubicBezTo>
                  <a:cubicBezTo>
                    <a:pt x="5114" y="981"/>
                    <a:pt x="5144" y="840"/>
                    <a:pt x="5053" y="781"/>
                  </a:cubicBezTo>
                  <a:cubicBezTo>
                    <a:pt x="4582" y="471"/>
                    <a:pt x="4179" y="279"/>
                    <a:pt x="3687" y="1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4"/>
            <p:cNvSpPr/>
            <p:nvPr/>
          </p:nvSpPr>
          <p:spPr>
            <a:xfrm>
              <a:off x="613775" y="2691475"/>
              <a:ext cx="21975" cy="10050"/>
            </a:xfrm>
            <a:custGeom>
              <a:rect b="b" l="l" r="r" t="t"/>
              <a:pathLst>
                <a:path extrusionOk="0" h="402" w="879">
                  <a:moveTo>
                    <a:pt x="545" y="0"/>
                  </a:moveTo>
                  <a:cubicBezTo>
                    <a:pt x="503" y="0"/>
                    <a:pt x="458" y="4"/>
                    <a:pt x="411" y="11"/>
                  </a:cubicBezTo>
                  <a:cubicBezTo>
                    <a:pt x="177" y="44"/>
                    <a:pt x="0" y="157"/>
                    <a:pt x="15" y="263"/>
                  </a:cubicBezTo>
                  <a:cubicBezTo>
                    <a:pt x="28" y="347"/>
                    <a:pt x="160" y="402"/>
                    <a:pt x="333" y="402"/>
                  </a:cubicBezTo>
                  <a:cubicBezTo>
                    <a:pt x="376" y="402"/>
                    <a:pt x="421" y="398"/>
                    <a:pt x="467" y="391"/>
                  </a:cubicBezTo>
                  <a:cubicBezTo>
                    <a:pt x="701" y="358"/>
                    <a:pt x="878" y="245"/>
                    <a:pt x="863" y="139"/>
                  </a:cubicBezTo>
                  <a:cubicBezTo>
                    <a:pt x="851" y="55"/>
                    <a:pt x="718" y="0"/>
                    <a:pt x="545" y="0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4"/>
            <p:cNvSpPr/>
            <p:nvPr/>
          </p:nvSpPr>
          <p:spPr>
            <a:xfrm>
              <a:off x="585775" y="3009475"/>
              <a:ext cx="46050" cy="33675"/>
            </a:xfrm>
            <a:custGeom>
              <a:rect b="b" l="l" r="r" t="t"/>
              <a:pathLst>
                <a:path extrusionOk="0" h="1347" w="1842">
                  <a:moveTo>
                    <a:pt x="1787" y="0"/>
                  </a:moveTo>
                  <a:cubicBezTo>
                    <a:pt x="1780" y="0"/>
                    <a:pt x="1774" y="1"/>
                    <a:pt x="1767" y="4"/>
                  </a:cubicBezTo>
                  <a:lnTo>
                    <a:pt x="74" y="433"/>
                  </a:lnTo>
                  <a:cubicBezTo>
                    <a:pt x="34" y="443"/>
                    <a:pt x="5" y="479"/>
                    <a:pt x="2" y="523"/>
                  </a:cubicBezTo>
                  <a:lnTo>
                    <a:pt x="2" y="1293"/>
                  </a:lnTo>
                  <a:cubicBezTo>
                    <a:pt x="0" y="1323"/>
                    <a:pt x="26" y="1347"/>
                    <a:pt x="55" y="1347"/>
                  </a:cubicBezTo>
                  <a:cubicBezTo>
                    <a:pt x="61" y="1347"/>
                    <a:pt x="68" y="1346"/>
                    <a:pt x="74" y="1343"/>
                  </a:cubicBezTo>
                  <a:lnTo>
                    <a:pt x="1767" y="914"/>
                  </a:lnTo>
                  <a:cubicBezTo>
                    <a:pt x="1809" y="903"/>
                    <a:pt x="1838" y="866"/>
                    <a:pt x="1841" y="826"/>
                  </a:cubicBezTo>
                  <a:lnTo>
                    <a:pt x="1841" y="54"/>
                  </a:lnTo>
                  <a:cubicBezTo>
                    <a:pt x="1841" y="24"/>
                    <a:pt x="1816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4"/>
            <p:cNvSpPr/>
            <p:nvPr/>
          </p:nvSpPr>
          <p:spPr>
            <a:xfrm>
              <a:off x="581925" y="3005900"/>
              <a:ext cx="53725" cy="40825"/>
            </a:xfrm>
            <a:custGeom>
              <a:rect b="b" l="l" r="r" t="t"/>
              <a:pathLst>
                <a:path extrusionOk="0" h="1633" w="2149">
                  <a:moveTo>
                    <a:pt x="2010" y="37"/>
                  </a:moveTo>
                  <a:cubicBezTo>
                    <a:pt x="2069" y="37"/>
                    <a:pt x="2113" y="80"/>
                    <a:pt x="2113" y="142"/>
                  </a:cubicBezTo>
                  <a:lnTo>
                    <a:pt x="2113" y="964"/>
                  </a:lnTo>
                  <a:cubicBezTo>
                    <a:pt x="2113" y="1040"/>
                    <a:pt x="2049" y="1115"/>
                    <a:pt x="1973" y="1136"/>
                  </a:cubicBezTo>
                  <a:lnTo>
                    <a:pt x="177" y="1591"/>
                  </a:lnTo>
                  <a:cubicBezTo>
                    <a:pt x="165" y="1594"/>
                    <a:pt x="153" y="1595"/>
                    <a:pt x="141" y="1595"/>
                  </a:cubicBezTo>
                  <a:cubicBezTo>
                    <a:pt x="82" y="1595"/>
                    <a:pt x="38" y="1553"/>
                    <a:pt x="38" y="1491"/>
                  </a:cubicBezTo>
                  <a:lnTo>
                    <a:pt x="38" y="669"/>
                  </a:lnTo>
                  <a:cubicBezTo>
                    <a:pt x="38" y="593"/>
                    <a:pt x="100" y="517"/>
                    <a:pt x="177" y="497"/>
                  </a:cubicBezTo>
                  <a:lnTo>
                    <a:pt x="1973" y="42"/>
                  </a:lnTo>
                  <a:cubicBezTo>
                    <a:pt x="1986" y="39"/>
                    <a:pt x="1998" y="37"/>
                    <a:pt x="2010" y="37"/>
                  </a:cubicBezTo>
                  <a:close/>
                  <a:moveTo>
                    <a:pt x="2018" y="1"/>
                  </a:moveTo>
                  <a:cubicBezTo>
                    <a:pt x="2004" y="1"/>
                    <a:pt x="1989" y="3"/>
                    <a:pt x="1973" y="7"/>
                  </a:cubicBezTo>
                  <a:lnTo>
                    <a:pt x="177" y="462"/>
                  </a:lnTo>
                  <a:cubicBezTo>
                    <a:pt x="80" y="487"/>
                    <a:pt x="1" y="583"/>
                    <a:pt x="1" y="677"/>
                  </a:cubicBezTo>
                  <a:lnTo>
                    <a:pt x="1" y="1501"/>
                  </a:lnTo>
                  <a:cubicBezTo>
                    <a:pt x="1" y="1580"/>
                    <a:pt x="57" y="1633"/>
                    <a:pt x="134" y="1633"/>
                  </a:cubicBezTo>
                  <a:cubicBezTo>
                    <a:pt x="148" y="1633"/>
                    <a:pt x="163" y="1631"/>
                    <a:pt x="177" y="1628"/>
                  </a:cubicBezTo>
                  <a:lnTo>
                    <a:pt x="1973" y="1171"/>
                  </a:lnTo>
                  <a:cubicBezTo>
                    <a:pt x="2069" y="1146"/>
                    <a:pt x="2149" y="1050"/>
                    <a:pt x="2149" y="955"/>
                  </a:cubicBezTo>
                  <a:lnTo>
                    <a:pt x="2149" y="133"/>
                  </a:lnTo>
                  <a:cubicBezTo>
                    <a:pt x="2149" y="54"/>
                    <a:pt x="2093" y="1"/>
                    <a:pt x="2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4"/>
            <p:cNvSpPr/>
            <p:nvPr/>
          </p:nvSpPr>
          <p:spPr>
            <a:xfrm>
              <a:off x="642700" y="2733975"/>
              <a:ext cx="44475" cy="35550"/>
            </a:xfrm>
            <a:custGeom>
              <a:rect b="b" l="l" r="r" t="t"/>
              <a:pathLst>
                <a:path extrusionOk="0" h="1422" w="1779">
                  <a:moveTo>
                    <a:pt x="1707" y="0"/>
                  </a:moveTo>
                  <a:cubicBezTo>
                    <a:pt x="1695" y="0"/>
                    <a:pt x="1682" y="3"/>
                    <a:pt x="1670" y="11"/>
                  </a:cubicBezTo>
                  <a:cubicBezTo>
                    <a:pt x="1177" y="290"/>
                    <a:pt x="631" y="464"/>
                    <a:pt x="65" y="518"/>
                  </a:cubicBezTo>
                  <a:cubicBezTo>
                    <a:pt x="29" y="521"/>
                    <a:pt x="1" y="553"/>
                    <a:pt x="1" y="590"/>
                  </a:cubicBezTo>
                  <a:lnTo>
                    <a:pt x="1" y="1348"/>
                  </a:lnTo>
                  <a:cubicBezTo>
                    <a:pt x="1" y="1390"/>
                    <a:pt x="36" y="1422"/>
                    <a:pt x="77" y="1422"/>
                  </a:cubicBezTo>
                  <a:cubicBezTo>
                    <a:pt x="80" y="1422"/>
                    <a:pt x="84" y="1421"/>
                    <a:pt x="88" y="1421"/>
                  </a:cubicBezTo>
                  <a:cubicBezTo>
                    <a:pt x="690" y="1315"/>
                    <a:pt x="1268" y="1171"/>
                    <a:pt x="1743" y="882"/>
                  </a:cubicBezTo>
                  <a:cubicBezTo>
                    <a:pt x="1765" y="866"/>
                    <a:pt x="1778" y="843"/>
                    <a:pt x="1778" y="816"/>
                  </a:cubicBezTo>
                  <a:lnTo>
                    <a:pt x="1778" y="71"/>
                  </a:lnTo>
                  <a:cubicBezTo>
                    <a:pt x="1778" y="30"/>
                    <a:pt x="1744" y="0"/>
                    <a:pt x="1707" y="0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4"/>
            <p:cNvSpPr/>
            <p:nvPr/>
          </p:nvSpPr>
          <p:spPr>
            <a:xfrm>
              <a:off x="478825" y="3009450"/>
              <a:ext cx="36925" cy="46775"/>
            </a:xfrm>
            <a:custGeom>
              <a:rect b="b" l="l" r="r" t="t"/>
              <a:pathLst>
                <a:path extrusionOk="0" h="1871" w="1477">
                  <a:moveTo>
                    <a:pt x="350" y="1"/>
                  </a:moveTo>
                  <a:cubicBezTo>
                    <a:pt x="326" y="1"/>
                    <a:pt x="300" y="37"/>
                    <a:pt x="287" y="87"/>
                  </a:cubicBezTo>
                  <a:lnTo>
                    <a:pt x="14" y="1248"/>
                  </a:lnTo>
                  <a:cubicBezTo>
                    <a:pt x="0" y="1307"/>
                    <a:pt x="9" y="1364"/>
                    <a:pt x="34" y="1374"/>
                  </a:cubicBezTo>
                  <a:lnTo>
                    <a:pt x="1117" y="1868"/>
                  </a:lnTo>
                  <a:cubicBezTo>
                    <a:pt x="1120" y="1870"/>
                    <a:pt x="1124" y="1870"/>
                    <a:pt x="1127" y="1870"/>
                  </a:cubicBezTo>
                  <a:cubicBezTo>
                    <a:pt x="1150" y="1870"/>
                    <a:pt x="1176" y="1834"/>
                    <a:pt x="1188" y="1784"/>
                  </a:cubicBezTo>
                  <a:lnTo>
                    <a:pt x="1463" y="623"/>
                  </a:lnTo>
                  <a:cubicBezTo>
                    <a:pt x="1476" y="567"/>
                    <a:pt x="1468" y="508"/>
                    <a:pt x="1441" y="497"/>
                  </a:cubicBezTo>
                  <a:lnTo>
                    <a:pt x="359" y="3"/>
                  </a:lnTo>
                  <a:cubicBezTo>
                    <a:pt x="356" y="2"/>
                    <a:pt x="353" y="1"/>
                    <a:pt x="350" y="1"/>
                  </a:cubicBezTo>
                  <a:close/>
                </a:path>
              </a:pathLst>
            </a:custGeom>
            <a:solidFill>
              <a:srgbClr val="6051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4"/>
            <p:cNvSpPr/>
            <p:nvPr/>
          </p:nvSpPr>
          <p:spPr>
            <a:xfrm>
              <a:off x="419900" y="3306350"/>
              <a:ext cx="45925" cy="22075"/>
            </a:xfrm>
            <a:custGeom>
              <a:rect b="b" l="l" r="r" t="t"/>
              <a:pathLst>
                <a:path extrusionOk="0" h="883" w="1837">
                  <a:moveTo>
                    <a:pt x="750" y="1"/>
                  </a:moveTo>
                  <a:cubicBezTo>
                    <a:pt x="482" y="1"/>
                    <a:pt x="236" y="51"/>
                    <a:pt x="71" y="126"/>
                  </a:cubicBezTo>
                  <a:cubicBezTo>
                    <a:pt x="29" y="284"/>
                    <a:pt x="5" y="448"/>
                    <a:pt x="0" y="611"/>
                  </a:cubicBezTo>
                  <a:cubicBezTo>
                    <a:pt x="194" y="541"/>
                    <a:pt x="400" y="504"/>
                    <a:pt x="613" y="504"/>
                  </a:cubicBezTo>
                  <a:cubicBezTo>
                    <a:pt x="996" y="504"/>
                    <a:pt x="1403" y="623"/>
                    <a:pt x="1813" y="882"/>
                  </a:cubicBezTo>
                  <a:cubicBezTo>
                    <a:pt x="1837" y="705"/>
                    <a:pt x="1837" y="525"/>
                    <a:pt x="1815" y="348"/>
                  </a:cubicBezTo>
                  <a:cubicBezTo>
                    <a:pt x="1519" y="94"/>
                    <a:pt x="1114" y="1"/>
                    <a:pt x="750" y="1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4"/>
            <p:cNvSpPr/>
            <p:nvPr/>
          </p:nvSpPr>
          <p:spPr>
            <a:xfrm>
              <a:off x="426175" y="3301950"/>
              <a:ext cx="21625" cy="22725"/>
            </a:xfrm>
            <a:custGeom>
              <a:rect b="b" l="l" r="r" t="t"/>
              <a:pathLst>
                <a:path extrusionOk="0" h="909" w="865">
                  <a:moveTo>
                    <a:pt x="432" y="0"/>
                  </a:moveTo>
                  <a:cubicBezTo>
                    <a:pt x="194" y="0"/>
                    <a:pt x="0" y="204"/>
                    <a:pt x="0" y="455"/>
                  </a:cubicBezTo>
                  <a:cubicBezTo>
                    <a:pt x="0" y="706"/>
                    <a:pt x="194" y="908"/>
                    <a:pt x="432" y="908"/>
                  </a:cubicBezTo>
                  <a:cubicBezTo>
                    <a:pt x="671" y="908"/>
                    <a:pt x="865" y="706"/>
                    <a:pt x="865" y="455"/>
                  </a:cubicBezTo>
                  <a:cubicBezTo>
                    <a:pt x="865" y="204"/>
                    <a:pt x="671" y="0"/>
                    <a:pt x="432" y="0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4"/>
            <p:cNvSpPr/>
            <p:nvPr/>
          </p:nvSpPr>
          <p:spPr>
            <a:xfrm>
              <a:off x="428900" y="3304850"/>
              <a:ext cx="16175" cy="16950"/>
            </a:xfrm>
            <a:custGeom>
              <a:rect b="b" l="l" r="r" t="t"/>
              <a:pathLst>
                <a:path extrusionOk="0" h="678" w="647">
                  <a:moveTo>
                    <a:pt x="324" y="0"/>
                  </a:moveTo>
                  <a:cubicBezTo>
                    <a:pt x="146" y="0"/>
                    <a:pt x="1" y="152"/>
                    <a:pt x="1" y="339"/>
                  </a:cubicBezTo>
                  <a:cubicBezTo>
                    <a:pt x="1" y="526"/>
                    <a:pt x="146" y="678"/>
                    <a:pt x="324" y="678"/>
                  </a:cubicBezTo>
                  <a:cubicBezTo>
                    <a:pt x="501" y="678"/>
                    <a:pt x="646" y="526"/>
                    <a:pt x="646" y="339"/>
                  </a:cubicBezTo>
                  <a:cubicBezTo>
                    <a:pt x="646" y="152"/>
                    <a:pt x="501" y="0"/>
                    <a:pt x="324" y="0"/>
                  </a:cubicBezTo>
                  <a:close/>
                </a:path>
              </a:pathLst>
            </a:custGeom>
            <a:solidFill>
              <a:srgbClr val="FFE9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und 3">
  <p:cSld name="CUSTOM_3_1_1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22376" y="1727255"/>
            <a:ext cx="1822515" cy="9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5"/>
          <p:cNvSpPr/>
          <p:nvPr/>
        </p:nvSpPr>
        <p:spPr>
          <a:xfrm>
            <a:off x="126736" y="377238"/>
            <a:ext cx="809844" cy="2033403"/>
          </a:xfrm>
          <a:custGeom>
            <a:rect b="b" l="l" r="r" t="t"/>
            <a:pathLst>
              <a:path extrusionOk="0" h="52754" w="21009">
                <a:moveTo>
                  <a:pt x="8802" y="8587"/>
                </a:moveTo>
                <a:cubicBezTo>
                  <a:pt x="8808" y="8605"/>
                  <a:pt x="8813" y="8622"/>
                  <a:pt x="8818" y="8640"/>
                </a:cubicBezTo>
                <a:cubicBezTo>
                  <a:pt x="8827" y="8665"/>
                  <a:pt x="8864" y="8695"/>
                  <a:pt x="8923" y="8727"/>
                </a:cubicBezTo>
                <a:cubicBezTo>
                  <a:pt x="9036" y="8939"/>
                  <a:pt x="9181" y="9139"/>
                  <a:pt x="9338" y="9342"/>
                </a:cubicBezTo>
                <a:cubicBezTo>
                  <a:pt x="9333" y="9354"/>
                  <a:pt x="9326" y="9367"/>
                  <a:pt x="9320" y="9379"/>
                </a:cubicBezTo>
                <a:cubicBezTo>
                  <a:pt x="9271" y="9497"/>
                  <a:pt x="9311" y="9626"/>
                  <a:pt x="9379" y="9743"/>
                </a:cubicBezTo>
                <a:cubicBezTo>
                  <a:pt x="9050" y="9681"/>
                  <a:pt x="8714" y="9626"/>
                  <a:pt x="8378" y="9580"/>
                </a:cubicBezTo>
                <a:lnTo>
                  <a:pt x="8802" y="8587"/>
                </a:lnTo>
                <a:close/>
                <a:moveTo>
                  <a:pt x="9562" y="10001"/>
                </a:moveTo>
                <a:cubicBezTo>
                  <a:pt x="9566" y="10005"/>
                  <a:pt x="9568" y="10006"/>
                  <a:pt x="9570" y="10010"/>
                </a:cubicBezTo>
                <a:cubicBezTo>
                  <a:pt x="9548" y="10013"/>
                  <a:pt x="9527" y="10019"/>
                  <a:pt x="9508" y="10024"/>
                </a:cubicBezTo>
                <a:lnTo>
                  <a:pt x="9562" y="10001"/>
                </a:lnTo>
                <a:close/>
                <a:moveTo>
                  <a:pt x="4660" y="12560"/>
                </a:moveTo>
                <a:cubicBezTo>
                  <a:pt x="4718" y="12573"/>
                  <a:pt x="4776" y="12587"/>
                  <a:pt x="4833" y="12605"/>
                </a:cubicBezTo>
                <a:cubicBezTo>
                  <a:pt x="4900" y="12718"/>
                  <a:pt x="4983" y="12787"/>
                  <a:pt x="5084" y="12797"/>
                </a:cubicBezTo>
                <a:cubicBezTo>
                  <a:pt x="5236" y="12831"/>
                  <a:pt x="5384" y="12868"/>
                  <a:pt x="5533" y="12907"/>
                </a:cubicBezTo>
                <a:lnTo>
                  <a:pt x="5488" y="13020"/>
                </a:lnTo>
                <a:cubicBezTo>
                  <a:pt x="5421" y="12976"/>
                  <a:pt x="5349" y="12937"/>
                  <a:pt x="5275" y="12905"/>
                </a:cubicBezTo>
                <a:cubicBezTo>
                  <a:pt x="5217" y="12882"/>
                  <a:pt x="5156" y="12878"/>
                  <a:pt x="5095" y="12878"/>
                </a:cubicBezTo>
                <a:cubicBezTo>
                  <a:pt x="5059" y="12878"/>
                  <a:pt x="5023" y="12879"/>
                  <a:pt x="4987" y="12879"/>
                </a:cubicBezTo>
                <a:cubicBezTo>
                  <a:pt x="4900" y="12879"/>
                  <a:pt x="4815" y="12871"/>
                  <a:pt x="4739" y="12811"/>
                </a:cubicBezTo>
                <a:cubicBezTo>
                  <a:pt x="4688" y="12772"/>
                  <a:pt x="4545" y="12605"/>
                  <a:pt x="4660" y="12560"/>
                </a:cubicBezTo>
                <a:close/>
                <a:moveTo>
                  <a:pt x="6173" y="13527"/>
                </a:moveTo>
                <a:cubicBezTo>
                  <a:pt x="6250" y="13596"/>
                  <a:pt x="6326" y="13667"/>
                  <a:pt x="6399" y="13741"/>
                </a:cubicBezTo>
                <a:lnTo>
                  <a:pt x="6399" y="13743"/>
                </a:lnTo>
                <a:cubicBezTo>
                  <a:pt x="6326" y="13669"/>
                  <a:pt x="6250" y="13596"/>
                  <a:pt x="6173" y="13527"/>
                </a:cubicBezTo>
                <a:close/>
                <a:moveTo>
                  <a:pt x="6800" y="13273"/>
                </a:moveTo>
                <a:cubicBezTo>
                  <a:pt x="6950" y="13317"/>
                  <a:pt x="7109" y="13361"/>
                  <a:pt x="7277" y="13409"/>
                </a:cubicBezTo>
                <a:cubicBezTo>
                  <a:pt x="7307" y="13828"/>
                  <a:pt x="7378" y="14241"/>
                  <a:pt x="7489" y="14644"/>
                </a:cubicBezTo>
                <a:cubicBezTo>
                  <a:pt x="7846" y="15911"/>
                  <a:pt x="8203" y="17177"/>
                  <a:pt x="8511" y="18457"/>
                </a:cubicBezTo>
                <a:cubicBezTo>
                  <a:pt x="7875" y="18107"/>
                  <a:pt x="7385" y="17797"/>
                  <a:pt x="7247" y="17622"/>
                </a:cubicBezTo>
                <a:cubicBezTo>
                  <a:pt x="7023" y="17334"/>
                  <a:pt x="6862" y="16998"/>
                  <a:pt x="6646" y="16703"/>
                </a:cubicBezTo>
                <a:cubicBezTo>
                  <a:pt x="6464" y="16454"/>
                  <a:pt x="6243" y="16233"/>
                  <a:pt x="5992" y="16053"/>
                </a:cubicBezTo>
                <a:cubicBezTo>
                  <a:pt x="6047" y="16040"/>
                  <a:pt x="6102" y="16026"/>
                  <a:pt x="6157" y="16010"/>
                </a:cubicBezTo>
                <a:cubicBezTo>
                  <a:pt x="6374" y="15940"/>
                  <a:pt x="6590" y="15772"/>
                  <a:pt x="6604" y="15542"/>
                </a:cubicBezTo>
                <a:cubicBezTo>
                  <a:pt x="6636" y="15554"/>
                  <a:pt x="6669" y="15559"/>
                  <a:pt x="6701" y="15559"/>
                </a:cubicBezTo>
                <a:cubicBezTo>
                  <a:pt x="6898" y="15559"/>
                  <a:pt x="7081" y="15357"/>
                  <a:pt x="7102" y="15148"/>
                </a:cubicBezTo>
                <a:cubicBezTo>
                  <a:pt x="7127" y="14904"/>
                  <a:pt x="7005" y="14674"/>
                  <a:pt x="6887" y="14460"/>
                </a:cubicBezTo>
                <a:cubicBezTo>
                  <a:pt x="6775" y="14259"/>
                  <a:pt x="6671" y="14072"/>
                  <a:pt x="6533" y="13897"/>
                </a:cubicBezTo>
                <a:lnTo>
                  <a:pt x="6800" y="13273"/>
                </a:lnTo>
                <a:close/>
                <a:moveTo>
                  <a:pt x="11003" y="0"/>
                </a:moveTo>
                <a:cubicBezTo>
                  <a:pt x="10717" y="0"/>
                  <a:pt x="10443" y="132"/>
                  <a:pt x="10296" y="446"/>
                </a:cubicBezTo>
                <a:lnTo>
                  <a:pt x="6869" y="9411"/>
                </a:lnTo>
                <a:cubicBezTo>
                  <a:pt x="6134" y="9349"/>
                  <a:pt x="5534" y="9322"/>
                  <a:pt x="5252" y="9322"/>
                </a:cubicBezTo>
                <a:cubicBezTo>
                  <a:pt x="5137" y="9322"/>
                  <a:pt x="5034" y="9423"/>
                  <a:pt x="4946" y="9587"/>
                </a:cubicBezTo>
                <a:cubicBezTo>
                  <a:pt x="4633" y="9557"/>
                  <a:pt x="4341" y="9539"/>
                  <a:pt x="4071" y="9539"/>
                </a:cubicBezTo>
                <a:cubicBezTo>
                  <a:pt x="3628" y="9539"/>
                  <a:pt x="3243" y="9588"/>
                  <a:pt x="2919" y="9717"/>
                </a:cubicBezTo>
                <a:cubicBezTo>
                  <a:pt x="2473" y="9893"/>
                  <a:pt x="2293" y="10549"/>
                  <a:pt x="2339" y="10971"/>
                </a:cubicBezTo>
                <a:cubicBezTo>
                  <a:pt x="2410" y="11645"/>
                  <a:pt x="2889" y="12332"/>
                  <a:pt x="3392" y="13568"/>
                </a:cubicBezTo>
                <a:cubicBezTo>
                  <a:pt x="3436" y="13674"/>
                  <a:pt x="3458" y="13790"/>
                  <a:pt x="3456" y="13905"/>
                </a:cubicBezTo>
                <a:lnTo>
                  <a:pt x="3454" y="14061"/>
                </a:lnTo>
                <a:cubicBezTo>
                  <a:pt x="3452" y="14216"/>
                  <a:pt x="3482" y="14374"/>
                  <a:pt x="3542" y="14519"/>
                </a:cubicBezTo>
                <a:cubicBezTo>
                  <a:pt x="3693" y="14881"/>
                  <a:pt x="3843" y="15213"/>
                  <a:pt x="3983" y="15482"/>
                </a:cubicBezTo>
                <a:cubicBezTo>
                  <a:pt x="3947" y="15477"/>
                  <a:pt x="3911" y="15475"/>
                  <a:pt x="3875" y="15475"/>
                </a:cubicBezTo>
                <a:cubicBezTo>
                  <a:pt x="3754" y="15475"/>
                  <a:pt x="3635" y="15505"/>
                  <a:pt x="3551" y="15593"/>
                </a:cubicBezTo>
                <a:cubicBezTo>
                  <a:pt x="3498" y="15650"/>
                  <a:pt x="3427" y="16047"/>
                  <a:pt x="3563" y="16047"/>
                </a:cubicBezTo>
                <a:cubicBezTo>
                  <a:pt x="3568" y="16047"/>
                  <a:pt x="3573" y="16047"/>
                  <a:pt x="3578" y="16046"/>
                </a:cubicBezTo>
                <a:lnTo>
                  <a:pt x="3578" y="16046"/>
                </a:lnTo>
                <a:cubicBezTo>
                  <a:pt x="3371" y="16085"/>
                  <a:pt x="3237" y="16311"/>
                  <a:pt x="3254" y="16512"/>
                </a:cubicBezTo>
                <a:cubicBezTo>
                  <a:pt x="3258" y="16562"/>
                  <a:pt x="3279" y="16602"/>
                  <a:pt x="3288" y="16650"/>
                </a:cubicBezTo>
                <a:cubicBezTo>
                  <a:pt x="3307" y="16749"/>
                  <a:pt x="3322" y="16703"/>
                  <a:pt x="3297" y="16808"/>
                </a:cubicBezTo>
                <a:cubicBezTo>
                  <a:pt x="3265" y="16937"/>
                  <a:pt x="3170" y="17030"/>
                  <a:pt x="3182" y="17173"/>
                </a:cubicBezTo>
                <a:cubicBezTo>
                  <a:pt x="3193" y="17288"/>
                  <a:pt x="3254" y="17391"/>
                  <a:pt x="3350" y="17456"/>
                </a:cubicBezTo>
                <a:lnTo>
                  <a:pt x="3350" y="17456"/>
                </a:lnTo>
                <a:cubicBezTo>
                  <a:pt x="3350" y="17456"/>
                  <a:pt x="3350" y="17456"/>
                  <a:pt x="3349" y="17456"/>
                </a:cubicBezTo>
                <a:cubicBezTo>
                  <a:pt x="3340" y="17456"/>
                  <a:pt x="3315" y="17707"/>
                  <a:pt x="3318" y="17732"/>
                </a:cubicBezTo>
                <a:cubicBezTo>
                  <a:pt x="3329" y="17833"/>
                  <a:pt x="3362" y="17932"/>
                  <a:pt x="3417" y="18018"/>
                </a:cubicBezTo>
                <a:cubicBezTo>
                  <a:pt x="3477" y="18110"/>
                  <a:pt x="3555" y="18188"/>
                  <a:pt x="3645" y="18252"/>
                </a:cubicBezTo>
                <a:lnTo>
                  <a:pt x="3111" y="19650"/>
                </a:lnTo>
                <a:cubicBezTo>
                  <a:pt x="2843" y="19650"/>
                  <a:pt x="2620" y="19757"/>
                  <a:pt x="2540" y="19950"/>
                </a:cubicBezTo>
                <a:cubicBezTo>
                  <a:pt x="2415" y="20249"/>
                  <a:pt x="2678" y="20646"/>
                  <a:pt x="3129" y="20836"/>
                </a:cubicBezTo>
                <a:cubicBezTo>
                  <a:pt x="3288" y="20902"/>
                  <a:pt x="3450" y="20934"/>
                  <a:pt x="3598" y="20934"/>
                </a:cubicBezTo>
                <a:cubicBezTo>
                  <a:pt x="3867" y="20934"/>
                  <a:pt x="4091" y="20828"/>
                  <a:pt x="4173" y="20634"/>
                </a:cubicBezTo>
                <a:cubicBezTo>
                  <a:pt x="4258" y="20431"/>
                  <a:pt x="4165" y="20183"/>
                  <a:pt x="3954" y="19987"/>
                </a:cubicBezTo>
                <a:lnTo>
                  <a:pt x="4541" y="18616"/>
                </a:lnTo>
                <a:cubicBezTo>
                  <a:pt x="4690" y="18640"/>
                  <a:pt x="4840" y="18658"/>
                  <a:pt x="4992" y="18667"/>
                </a:cubicBezTo>
                <a:cubicBezTo>
                  <a:pt x="5388" y="18693"/>
                  <a:pt x="5803" y="18893"/>
                  <a:pt x="6164" y="19049"/>
                </a:cubicBezTo>
                <a:cubicBezTo>
                  <a:pt x="6936" y="19383"/>
                  <a:pt x="7655" y="19832"/>
                  <a:pt x="8297" y="20380"/>
                </a:cubicBezTo>
                <a:cubicBezTo>
                  <a:pt x="8417" y="20482"/>
                  <a:pt x="8612" y="20650"/>
                  <a:pt x="8855" y="20850"/>
                </a:cubicBezTo>
                <a:cubicBezTo>
                  <a:pt x="8884" y="21304"/>
                  <a:pt x="8916" y="21760"/>
                  <a:pt x="8999" y="22209"/>
                </a:cubicBezTo>
                <a:cubicBezTo>
                  <a:pt x="9016" y="22310"/>
                  <a:pt x="9052" y="22409"/>
                  <a:pt x="9099" y="22502"/>
                </a:cubicBezTo>
                <a:cubicBezTo>
                  <a:pt x="9098" y="22640"/>
                  <a:pt x="9085" y="22750"/>
                  <a:pt x="9052" y="22799"/>
                </a:cubicBezTo>
                <a:cubicBezTo>
                  <a:pt x="6388" y="24708"/>
                  <a:pt x="4440" y="28955"/>
                  <a:pt x="4212" y="29263"/>
                </a:cubicBezTo>
                <a:cubicBezTo>
                  <a:pt x="3944" y="29627"/>
                  <a:pt x="3861" y="29899"/>
                  <a:pt x="3785" y="30341"/>
                </a:cubicBezTo>
                <a:cubicBezTo>
                  <a:pt x="3705" y="30807"/>
                  <a:pt x="3672" y="31322"/>
                  <a:pt x="3530" y="31773"/>
                </a:cubicBezTo>
                <a:cubicBezTo>
                  <a:pt x="3332" y="32414"/>
                  <a:pt x="3320" y="32997"/>
                  <a:pt x="3472" y="33653"/>
                </a:cubicBezTo>
                <a:cubicBezTo>
                  <a:pt x="3691" y="34599"/>
                  <a:pt x="4147" y="35601"/>
                  <a:pt x="4147" y="36584"/>
                </a:cubicBezTo>
                <a:cubicBezTo>
                  <a:pt x="4168" y="36758"/>
                  <a:pt x="4223" y="36896"/>
                  <a:pt x="4302" y="37001"/>
                </a:cubicBezTo>
                <a:cubicBezTo>
                  <a:pt x="4073" y="37218"/>
                  <a:pt x="3748" y="37411"/>
                  <a:pt x="3551" y="37552"/>
                </a:cubicBezTo>
                <a:cubicBezTo>
                  <a:pt x="3231" y="37789"/>
                  <a:pt x="1" y="38994"/>
                  <a:pt x="133" y="40133"/>
                </a:cubicBezTo>
                <a:cubicBezTo>
                  <a:pt x="131" y="40143"/>
                  <a:pt x="130" y="40152"/>
                  <a:pt x="130" y="40163"/>
                </a:cubicBezTo>
                <a:cubicBezTo>
                  <a:pt x="121" y="40249"/>
                  <a:pt x="138" y="40760"/>
                  <a:pt x="168" y="40843"/>
                </a:cubicBezTo>
                <a:cubicBezTo>
                  <a:pt x="320" y="41267"/>
                  <a:pt x="1012" y="41517"/>
                  <a:pt x="1481" y="41517"/>
                </a:cubicBezTo>
                <a:cubicBezTo>
                  <a:pt x="1499" y="41517"/>
                  <a:pt x="1516" y="41517"/>
                  <a:pt x="1533" y="41516"/>
                </a:cubicBezTo>
                <a:cubicBezTo>
                  <a:pt x="2507" y="41472"/>
                  <a:pt x="3744" y="40776"/>
                  <a:pt x="4691" y="40359"/>
                </a:cubicBezTo>
                <a:cubicBezTo>
                  <a:pt x="5716" y="39910"/>
                  <a:pt x="6028" y="40004"/>
                  <a:pt x="6558" y="39631"/>
                </a:cubicBezTo>
                <a:cubicBezTo>
                  <a:pt x="6826" y="39441"/>
                  <a:pt x="6955" y="39116"/>
                  <a:pt x="6975" y="38780"/>
                </a:cubicBezTo>
                <a:cubicBezTo>
                  <a:pt x="6980" y="38704"/>
                  <a:pt x="6975" y="38482"/>
                  <a:pt x="6964" y="38271"/>
                </a:cubicBezTo>
                <a:cubicBezTo>
                  <a:pt x="6982" y="38109"/>
                  <a:pt x="6975" y="37943"/>
                  <a:pt x="6943" y="37782"/>
                </a:cubicBezTo>
                <a:cubicBezTo>
                  <a:pt x="6862" y="37365"/>
                  <a:pt x="6646" y="36990"/>
                  <a:pt x="6420" y="36628"/>
                </a:cubicBezTo>
                <a:cubicBezTo>
                  <a:pt x="6461" y="36557"/>
                  <a:pt x="6491" y="36479"/>
                  <a:pt x="6505" y="36398"/>
                </a:cubicBezTo>
                <a:cubicBezTo>
                  <a:pt x="6590" y="35938"/>
                  <a:pt x="6423" y="35449"/>
                  <a:pt x="6528" y="34982"/>
                </a:cubicBezTo>
                <a:cubicBezTo>
                  <a:pt x="6678" y="34305"/>
                  <a:pt x="7127" y="33650"/>
                  <a:pt x="7224" y="32976"/>
                </a:cubicBezTo>
                <a:cubicBezTo>
                  <a:pt x="7373" y="31933"/>
                  <a:pt x="6765" y="31423"/>
                  <a:pt x="6927" y="30998"/>
                </a:cubicBezTo>
                <a:cubicBezTo>
                  <a:pt x="8180" y="30139"/>
                  <a:pt x="11178" y="28155"/>
                  <a:pt x="12309" y="27409"/>
                </a:cubicBezTo>
                <a:cubicBezTo>
                  <a:pt x="12364" y="27372"/>
                  <a:pt x="12424" y="27356"/>
                  <a:pt x="12483" y="27356"/>
                </a:cubicBezTo>
                <a:cubicBezTo>
                  <a:pt x="12639" y="27356"/>
                  <a:pt x="12785" y="27471"/>
                  <a:pt x="12800" y="27646"/>
                </a:cubicBezTo>
                <a:cubicBezTo>
                  <a:pt x="12859" y="28248"/>
                  <a:pt x="12949" y="29247"/>
                  <a:pt x="12988" y="29977"/>
                </a:cubicBezTo>
                <a:cubicBezTo>
                  <a:pt x="13089" y="31898"/>
                  <a:pt x="13198" y="33225"/>
                  <a:pt x="13592" y="35108"/>
                </a:cubicBezTo>
                <a:cubicBezTo>
                  <a:pt x="13748" y="35850"/>
                  <a:pt x="13995" y="36569"/>
                  <a:pt x="14333" y="37250"/>
                </a:cubicBezTo>
                <a:cubicBezTo>
                  <a:pt x="14662" y="37913"/>
                  <a:pt x="15095" y="38466"/>
                  <a:pt x="15513" y="39061"/>
                </a:cubicBezTo>
                <a:cubicBezTo>
                  <a:pt x="15955" y="39687"/>
                  <a:pt x="16268" y="40477"/>
                  <a:pt x="16570" y="41193"/>
                </a:cubicBezTo>
                <a:cubicBezTo>
                  <a:pt x="16869" y="41900"/>
                  <a:pt x="17150" y="42616"/>
                  <a:pt x="17398" y="43342"/>
                </a:cubicBezTo>
                <a:cubicBezTo>
                  <a:pt x="17578" y="43872"/>
                  <a:pt x="17746" y="44427"/>
                  <a:pt x="17855" y="44984"/>
                </a:cubicBezTo>
                <a:cubicBezTo>
                  <a:pt x="17917" y="45295"/>
                  <a:pt x="17958" y="45587"/>
                  <a:pt x="18182" y="45811"/>
                </a:cubicBezTo>
                <a:cubicBezTo>
                  <a:pt x="18136" y="46002"/>
                  <a:pt x="18101" y="46195"/>
                  <a:pt x="18076" y="46389"/>
                </a:cubicBezTo>
                <a:cubicBezTo>
                  <a:pt x="17871" y="47828"/>
                  <a:pt x="17668" y="49265"/>
                  <a:pt x="17463" y="50702"/>
                </a:cubicBezTo>
                <a:cubicBezTo>
                  <a:pt x="17449" y="50801"/>
                  <a:pt x="17435" y="50903"/>
                  <a:pt x="17428" y="51006"/>
                </a:cubicBezTo>
                <a:cubicBezTo>
                  <a:pt x="17426" y="51020"/>
                  <a:pt x="17424" y="51036"/>
                  <a:pt x="17421" y="51050"/>
                </a:cubicBezTo>
                <a:cubicBezTo>
                  <a:pt x="17362" y="51464"/>
                  <a:pt x="17368" y="52169"/>
                  <a:pt x="17647" y="52478"/>
                </a:cubicBezTo>
                <a:cubicBezTo>
                  <a:pt x="17821" y="52670"/>
                  <a:pt x="18087" y="52753"/>
                  <a:pt x="18347" y="52753"/>
                </a:cubicBezTo>
                <a:cubicBezTo>
                  <a:pt x="18375" y="52753"/>
                  <a:pt x="18402" y="52752"/>
                  <a:pt x="18430" y="52750"/>
                </a:cubicBezTo>
                <a:cubicBezTo>
                  <a:pt x="18714" y="52733"/>
                  <a:pt x="18987" y="52630"/>
                  <a:pt x="19253" y="52528"/>
                </a:cubicBezTo>
                <a:cubicBezTo>
                  <a:pt x="19750" y="52339"/>
                  <a:pt x="20284" y="52116"/>
                  <a:pt x="20544" y="51653"/>
                </a:cubicBezTo>
                <a:cubicBezTo>
                  <a:pt x="20704" y="51365"/>
                  <a:pt x="20735" y="51027"/>
                  <a:pt x="20759" y="50700"/>
                </a:cubicBezTo>
                <a:lnTo>
                  <a:pt x="20920" y="48698"/>
                </a:lnTo>
                <a:cubicBezTo>
                  <a:pt x="20955" y="48270"/>
                  <a:pt x="21008" y="47630"/>
                  <a:pt x="20940" y="47117"/>
                </a:cubicBezTo>
                <a:cubicBezTo>
                  <a:pt x="20924" y="46886"/>
                  <a:pt x="20872" y="46660"/>
                  <a:pt x="20786" y="46444"/>
                </a:cubicBezTo>
                <a:cubicBezTo>
                  <a:pt x="20660" y="46140"/>
                  <a:pt x="20431" y="45772"/>
                  <a:pt x="20172" y="45460"/>
                </a:cubicBezTo>
                <a:cubicBezTo>
                  <a:pt x="20337" y="45037"/>
                  <a:pt x="20079" y="44327"/>
                  <a:pt x="20019" y="43927"/>
                </a:cubicBezTo>
                <a:cubicBezTo>
                  <a:pt x="19959" y="43521"/>
                  <a:pt x="19904" y="43111"/>
                  <a:pt x="19879" y="42701"/>
                </a:cubicBezTo>
                <a:lnTo>
                  <a:pt x="19879" y="42701"/>
                </a:lnTo>
                <a:cubicBezTo>
                  <a:pt x="19881" y="42715"/>
                  <a:pt x="19883" y="42729"/>
                  <a:pt x="19886" y="42745"/>
                </a:cubicBezTo>
                <a:cubicBezTo>
                  <a:pt x="19872" y="42540"/>
                  <a:pt x="19865" y="42337"/>
                  <a:pt x="19868" y="42133"/>
                </a:cubicBezTo>
                <a:cubicBezTo>
                  <a:pt x="19868" y="42101"/>
                  <a:pt x="19870" y="42070"/>
                  <a:pt x="19872" y="42040"/>
                </a:cubicBezTo>
                <a:cubicBezTo>
                  <a:pt x="19914" y="41068"/>
                  <a:pt x="19837" y="39977"/>
                  <a:pt x="19405" y="39088"/>
                </a:cubicBezTo>
                <a:cubicBezTo>
                  <a:pt x="19130" y="38521"/>
                  <a:pt x="18702" y="38042"/>
                  <a:pt x="18389" y="37494"/>
                </a:cubicBezTo>
                <a:cubicBezTo>
                  <a:pt x="18188" y="37140"/>
                  <a:pt x="18037" y="36764"/>
                  <a:pt x="17940" y="36370"/>
                </a:cubicBezTo>
                <a:cubicBezTo>
                  <a:pt x="17740" y="35569"/>
                  <a:pt x="17938" y="34881"/>
                  <a:pt x="17988" y="34097"/>
                </a:cubicBezTo>
                <a:cubicBezTo>
                  <a:pt x="18039" y="33259"/>
                  <a:pt x="18076" y="32421"/>
                  <a:pt x="18128" y="31583"/>
                </a:cubicBezTo>
                <a:cubicBezTo>
                  <a:pt x="18317" y="28513"/>
                  <a:pt x="18898" y="25254"/>
                  <a:pt x="17470" y="22377"/>
                </a:cubicBezTo>
                <a:cubicBezTo>
                  <a:pt x="17470" y="22044"/>
                  <a:pt x="16553" y="20415"/>
                  <a:pt x="16466" y="20095"/>
                </a:cubicBezTo>
                <a:cubicBezTo>
                  <a:pt x="16463" y="20076"/>
                  <a:pt x="16457" y="20058"/>
                  <a:pt x="16454" y="20038"/>
                </a:cubicBezTo>
                <a:lnTo>
                  <a:pt x="16454" y="20038"/>
                </a:lnTo>
                <a:cubicBezTo>
                  <a:pt x="16499" y="20045"/>
                  <a:pt x="16541" y="20049"/>
                  <a:pt x="16581" y="20049"/>
                </a:cubicBezTo>
                <a:cubicBezTo>
                  <a:pt x="16713" y="20049"/>
                  <a:pt x="16810" y="20008"/>
                  <a:pt x="16855" y="19918"/>
                </a:cubicBezTo>
                <a:cubicBezTo>
                  <a:pt x="17606" y="18775"/>
                  <a:pt x="18569" y="16364"/>
                  <a:pt x="18702" y="15586"/>
                </a:cubicBezTo>
                <a:cubicBezTo>
                  <a:pt x="18879" y="14558"/>
                  <a:pt x="18654" y="13775"/>
                  <a:pt x="18260" y="13273"/>
                </a:cubicBezTo>
                <a:cubicBezTo>
                  <a:pt x="17970" y="12734"/>
                  <a:pt x="16846" y="11859"/>
                  <a:pt x="15918" y="11378"/>
                </a:cubicBezTo>
                <a:cubicBezTo>
                  <a:pt x="15353" y="11085"/>
                  <a:pt x="14769" y="10805"/>
                  <a:pt x="14172" y="10572"/>
                </a:cubicBezTo>
                <a:cubicBezTo>
                  <a:pt x="14176" y="10545"/>
                  <a:pt x="14181" y="10521"/>
                  <a:pt x="14186" y="10494"/>
                </a:cubicBezTo>
                <a:cubicBezTo>
                  <a:pt x="14236" y="10240"/>
                  <a:pt x="14333" y="10005"/>
                  <a:pt x="14269" y="9736"/>
                </a:cubicBezTo>
                <a:cubicBezTo>
                  <a:pt x="14230" y="9573"/>
                  <a:pt x="14165" y="9418"/>
                  <a:pt x="14154" y="9250"/>
                </a:cubicBezTo>
                <a:cubicBezTo>
                  <a:pt x="14154" y="9234"/>
                  <a:pt x="14153" y="9218"/>
                  <a:pt x="14151" y="9202"/>
                </a:cubicBezTo>
                <a:cubicBezTo>
                  <a:pt x="14497" y="8937"/>
                  <a:pt x="14983" y="8637"/>
                  <a:pt x="15692" y="8416"/>
                </a:cubicBezTo>
                <a:cubicBezTo>
                  <a:pt x="15800" y="8386"/>
                  <a:pt x="15812" y="8237"/>
                  <a:pt x="15711" y="8188"/>
                </a:cubicBezTo>
                <a:cubicBezTo>
                  <a:pt x="15195" y="7935"/>
                  <a:pt x="14762" y="7792"/>
                  <a:pt x="14230" y="7574"/>
                </a:cubicBezTo>
                <a:cubicBezTo>
                  <a:pt x="14227" y="7580"/>
                  <a:pt x="14221" y="7587"/>
                  <a:pt x="14216" y="7594"/>
                </a:cubicBezTo>
                <a:cubicBezTo>
                  <a:pt x="14055" y="6469"/>
                  <a:pt x="13511" y="4971"/>
                  <a:pt x="11679" y="4971"/>
                </a:cubicBezTo>
                <a:cubicBezTo>
                  <a:pt x="11504" y="4971"/>
                  <a:pt x="11317" y="4984"/>
                  <a:pt x="11118" y="5013"/>
                </a:cubicBezTo>
                <a:cubicBezTo>
                  <a:pt x="10893" y="5045"/>
                  <a:pt x="10558" y="5137"/>
                  <a:pt x="10204" y="5307"/>
                </a:cubicBezTo>
                <a:lnTo>
                  <a:pt x="11970" y="1173"/>
                </a:lnTo>
                <a:cubicBezTo>
                  <a:pt x="12143" y="687"/>
                  <a:pt x="11835" y="270"/>
                  <a:pt x="11429" y="93"/>
                </a:cubicBezTo>
                <a:cubicBezTo>
                  <a:pt x="11293" y="33"/>
                  <a:pt x="11147" y="0"/>
                  <a:pt x="11003" y="0"/>
                </a:cubicBezTo>
                <a:close/>
              </a:path>
            </a:pathLst>
          </a:custGeom>
          <a:solidFill>
            <a:schemeClr val="accent5"/>
          </a:solidFill>
          <a:ln cap="flat" cmpd="sng" w="152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5"/>
          <p:cNvSpPr/>
          <p:nvPr/>
        </p:nvSpPr>
        <p:spPr>
          <a:xfrm>
            <a:off x="126736" y="377238"/>
            <a:ext cx="809844" cy="2033403"/>
          </a:xfrm>
          <a:custGeom>
            <a:rect b="b" l="l" r="r" t="t"/>
            <a:pathLst>
              <a:path extrusionOk="0" h="52754" w="21009">
                <a:moveTo>
                  <a:pt x="8802" y="8587"/>
                </a:moveTo>
                <a:cubicBezTo>
                  <a:pt x="8808" y="8605"/>
                  <a:pt x="8813" y="8622"/>
                  <a:pt x="8818" y="8640"/>
                </a:cubicBezTo>
                <a:cubicBezTo>
                  <a:pt x="8827" y="8665"/>
                  <a:pt x="8864" y="8695"/>
                  <a:pt x="8923" y="8727"/>
                </a:cubicBezTo>
                <a:cubicBezTo>
                  <a:pt x="9036" y="8939"/>
                  <a:pt x="9181" y="9139"/>
                  <a:pt x="9338" y="9342"/>
                </a:cubicBezTo>
                <a:cubicBezTo>
                  <a:pt x="9333" y="9354"/>
                  <a:pt x="9326" y="9367"/>
                  <a:pt x="9320" y="9379"/>
                </a:cubicBezTo>
                <a:cubicBezTo>
                  <a:pt x="9271" y="9497"/>
                  <a:pt x="9311" y="9626"/>
                  <a:pt x="9379" y="9743"/>
                </a:cubicBezTo>
                <a:cubicBezTo>
                  <a:pt x="9050" y="9681"/>
                  <a:pt x="8714" y="9626"/>
                  <a:pt x="8378" y="9580"/>
                </a:cubicBezTo>
                <a:lnTo>
                  <a:pt x="8802" y="8587"/>
                </a:lnTo>
                <a:close/>
                <a:moveTo>
                  <a:pt x="9562" y="10001"/>
                </a:moveTo>
                <a:cubicBezTo>
                  <a:pt x="9566" y="10005"/>
                  <a:pt x="9568" y="10006"/>
                  <a:pt x="9570" y="10010"/>
                </a:cubicBezTo>
                <a:cubicBezTo>
                  <a:pt x="9548" y="10013"/>
                  <a:pt x="9527" y="10019"/>
                  <a:pt x="9508" y="10024"/>
                </a:cubicBezTo>
                <a:lnTo>
                  <a:pt x="9562" y="10001"/>
                </a:lnTo>
                <a:close/>
                <a:moveTo>
                  <a:pt x="4660" y="12560"/>
                </a:moveTo>
                <a:cubicBezTo>
                  <a:pt x="4718" y="12573"/>
                  <a:pt x="4776" y="12587"/>
                  <a:pt x="4833" y="12605"/>
                </a:cubicBezTo>
                <a:cubicBezTo>
                  <a:pt x="4900" y="12718"/>
                  <a:pt x="4983" y="12787"/>
                  <a:pt x="5084" y="12797"/>
                </a:cubicBezTo>
                <a:cubicBezTo>
                  <a:pt x="5236" y="12831"/>
                  <a:pt x="5384" y="12868"/>
                  <a:pt x="5533" y="12907"/>
                </a:cubicBezTo>
                <a:lnTo>
                  <a:pt x="5488" y="13020"/>
                </a:lnTo>
                <a:cubicBezTo>
                  <a:pt x="5421" y="12976"/>
                  <a:pt x="5349" y="12937"/>
                  <a:pt x="5275" y="12905"/>
                </a:cubicBezTo>
                <a:cubicBezTo>
                  <a:pt x="5217" y="12882"/>
                  <a:pt x="5156" y="12878"/>
                  <a:pt x="5095" y="12878"/>
                </a:cubicBezTo>
                <a:cubicBezTo>
                  <a:pt x="5059" y="12878"/>
                  <a:pt x="5023" y="12879"/>
                  <a:pt x="4987" y="12879"/>
                </a:cubicBezTo>
                <a:cubicBezTo>
                  <a:pt x="4900" y="12879"/>
                  <a:pt x="4815" y="12871"/>
                  <a:pt x="4739" y="12811"/>
                </a:cubicBezTo>
                <a:cubicBezTo>
                  <a:pt x="4688" y="12772"/>
                  <a:pt x="4545" y="12605"/>
                  <a:pt x="4660" y="12560"/>
                </a:cubicBezTo>
                <a:close/>
                <a:moveTo>
                  <a:pt x="6173" y="13527"/>
                </a:moveTo>
                <a:cubicBezTo>
                  <a:pt x="6250" y="13596"/>
                  <a:pt x="6326" y="13667"/>
                  <a:pt x="6399" y="13741"/>
                </a:cubicBezTo>
                <a:lnTo>
                  <a:pt x="6399" y="13743"/>
                </a:lnTo>
                <a:cubicBezTo>
                  <a:pt x="6326" y="13669"/>
                  <a:pt x="6250" y="13596"/>
                  <a:pt x="6173" y="13527"/>
                </a:cubicBezTo>
                <a:close/>
                <a:moveTo>
                  <a:pt x="6800" y="13273"/>
                </a:moveTo>
                <a:cubicBezTo>
                  <a:pt x="6950" y="13317"/>
                  <a:pt x="7109" y="13361"/>
                  <a:pt x="7277" y="13409"/>
                </a:cubicBezTo>
                <a:cubicBezTo>
                  <a:pt x="7307" y="13828"/>
                  <a:pt x="7378" y="14241"/>
                  <a:pt x="7489" y="14644"/>
                </a:cubicBezTo>
                <a:cubicBezTo>
                  <a:pt x="7846" y="15911"/>
                  <a:pt x="8203" y="17177"/>
                  <a:pt x="8511" y="18457"/>
                </a:cubicBezTo>
                <a:cubicBezTo>
                  <a:pt x="7875" y="18107"/>
                  <a:pt x="7385" y="17797"/>
                  <a:pt x="7247" y="17622"/>
                </a:cubicBezTo>
                <a:cubicBezTo>
                  <a:pt x="7023" y="17334"/>
                  <a:pt x="6862" y="16998"/>
                  <a:pt x="6646" y="16703"/>
                </a:cubicBezTo>
                <a:cubicBezTo>
                  <a:pt x="6464" y="16454"/>
                  <a:pt x="6243" y="16233"/>
                  <a:pt x="5992" y="16053"/>
                </a:cubicBezTo>
                <a:cubicBezTo>
                  <a:pt x="6047" y="16040"/>
                  <a:pt x="6102" y="16026"/>
                  <a:pt x="6157" y="16010"/>
                </a:cubicBezTo>
                <a:cubicBezTo>
                  <a:pt x="6374" y="15940"/>
                  <a:pt x="6590" y="15772"/>
                  <a:pt x="6604" y="15542"/>
                </a:cubicBezTo>
                <a:cubicBezTo>
                  <a:pt x="6636" y="15554"/>
                  <a:pt x="6669" y="15559"/>
                  <a:pt x="6701" y="15559"/>
                </a:cubicBezTo>
                <a:cubicBezTo>
                  <a:pt x="6898" y="15559"/>
                  <a:pt x="7081" y="15357"/>
                  <a:pt x="7102" y="15148"/>
                </a:cubicBezTo>
                <a:cubicBezTo>
                  <a:pt x="7127" y="14904"/>
                  <a:pt x="7005" y="14674"/>
                  <a:pt x="6887" y="14460"/>
                </a:cubicBezTo>
                <a:cubicBezTo>
                  <a:pt x="6775" y="14259"/>
                  <a:pt x="6671" y="14072"/>
                  <a:pt x="6533" y="13897"/>
                </a:cubicBezTo>
                <a:lnTo>
                  <a:pt x="6800" y="13273"/>
                </a:lnTo>
                <a:close/>
                <a:moveTo>
                  <a:pt x="11003" y="0"/>
                </a:moveTo>
                <a:cubicBezTo>
                  <a:pt x="10717" y="0"/>
                  <a:pt x="10443" y="132"/>
                  <a:pt x="10296" y="446"/>
                </a:cubicBezTo>
                <a:lnTo>
                  <a:pt x="6869" y="9411"/>
                </a:lnTo>
                <a:cubicBezTo>
                  <a:pt x="6134" y="9349"/>
                  <a:pt x="5534" y="9322"/>
                  <a:pt x="5252" y="9322"/>
                </a:cubicBezTo>
                <a:cubicBezTo>
                  <a:pt x="5137" y="9322"/>
                  <a:pt x="5034" y="9423"/>
                  <a:pt x="4946" y="9587"/>
                </a:cubicBezTo>
                <a:cubicBezTo>
                  <a:pt x="4633" y="9557"/>
                  <a:pt x="4341" y="9539"/>
                  <a:pt x="4071" y="9539"/>
                </a:cubicBezTo>
                <a:cubicBezTo>
                  <a:pt x="3628" y="9539"/>
                  <a:pt x="3243" y="9588"/>
                  <a:pt x="2919" y="9717"/>
                </a:cubicBezTo>
                <a:cubicBezTo>
                  <a:pt x="2473" y="9893"/>
                  <a:pt x="2293" y="10549"/>
                  <a:pt x="2339" y="10971"/>
                </a:cubicBezTo>
                <a:cubicBezTo>
                  <a:pt x="2410" y="11645"/>
                  <a:pt x="2889" y="12332"/>
                  <a:pt x="3392" y="13568"/>
                </a:cubicBezTo>
                <a:cubicBezTo>
                  <a:pt x="3436" y="13674"/>
                  <a:pt x="3458" y="13790"/>
                  <a:pt x="3456" y="13905"/>
                </a:cubicBezTo>
                <a:lnTo>
                  <a:pt x="3454" y="14061"/>
                </a:lnTo>
                <a:cubicBezTo>
                  <a:pt x="3452" y="14216"/>
                  <a:pt x="3482" y="14374"/>
                  <a:pt x="3542" y="14519"/>
                </a:cubicBezTo>
                <a:cubicBezTo>
                  <a:pt x="3693" y="14881"/>
                  <a:pt x="3843" y="15213"/>
                  <a:pt x="3983" y="15482"/>
                </a:cubicBezTo>
                <a:cubicBezTo>
                  <a:pt x="3947" y="15477"/>
                  <a:pt x="3911" y="15475"/>
                  <a:pt x="3875" y="15475"/>
                </a:cubicBezTo>
                <a:cubicBezTo>
                  <a:pt x="3754" y="15475"/>
                  <a:pt x="3635" y="15505"/>
                  <a:pt x="3551" y="15593"/>
                </a:cubicBezTo>
                <a:cubicBezTo>
                  <a:pt x="3498" y="15650"/>
                  <a:pt x="3427" y="16047"/>
                  <a:pt x="3563" y="16047"/>
                </a:cubicBezTo>
                <a:cubicBezTo>
                  <a:pt x="3568" y="16047"/>
                  <a:pt x="3573" y="16047"/>
                  <a:pt x="3578" y="16046"/>
                </a:cubicBezTo>
                <a:lnTo>
                  <a:pt x="3578" y="16046"/>
                </a:lnTo>
                <a:cubicBezTo>
                  <a:pt x="3371" y="16085"/>
                  <a:pt x="3237" y="16311"/>
                  <a:pt x="3254" y="16512"/>
                </a:cubicBezTo>
                <a:cubicBezTo>
                  <a:pt x="3258" y="16562"/>
                  <a:pt x="3279" y="16602"/>
                  <a:pt x="3288" y="16650"/>
                </a:cubicBezTo>
                <a:cubicBezTo>
                  <a:pt x="3307" y="16749"/>
                  <a:pt x="3322" y="16703"/>
                  <a:pt x="3297" y="16808"/>
                </a:cubicBezTo>
                <a:cubicBezTo>
                  <a:pt x="3265" y="16937"/>
                  <a:pt x="3170" y="17030"/>
                  <a:pt x="3182" y="17173"/>
                </a:cubicBezTo>
                <a:cubicBezTo>
                  <a:pt x="3193" y="17288"/>
                  <a:pt x="3254" y="17391"/>
                  <a:pt x="3350" y="17456"/>
                </a:cubicBezTo>
                <a:lnTo>
                  <a:pt x="3350" y="17456"/>
                </a:lnTo>
                <a:cubicBezTo>
                  <a:pt x="3350" y="17456"/>
                  <a:pt x="3350" y="17456"/>
                  <a:pt x="3349" y="17456"/>
                </a:cubicBezTo>
                <a:cubicBezTo>
                  <a:pt x="3340" y="17456"/>
                  <a:pt x="3315" y="17707"/>
                  <a:pt x="3318" y="17732"/>
                </a:cubicBezTo>
                <a:cubicBezTo>
                  <a:pt x="3329" y="17833"/>
                  <a:pt x="3362" y="17932"/>
                  <a:pt x="3417" y="18018"/>
                </a:cubicBezTo>
                <a:cubicBezTo>
                  <a:pt x="3477" y="18110"/>
                  <a:pt x="3555" y="18188"/>
                  <a:pt x="3645" y="18252"/>
                </a:cubicBezTo>
                <a:lnTo>
                  <a:pt x="3111" y="19650"/>
                </a:lnTo>
                <a:cubicBezTo>
                  <a:pt x="2843" y="19650"/>
                  <a:pt x="2620" y="19757"/>
                  <a:pt x="2540" y="19950"/>
                </a:cubicBezTo>
                <a:cubicBezTo>
                  <a:pt x="2415" y="20249"/>
                  <a:pt x="2678" y="20646"/>
                  <a:pt x="3129" y="20836"/>
                </a:cubicBezTo>
                <a:cubicBezTo>
                  <a:pt x="3288" y="20902"/>
                  <a:pt x="3450" y="20934"/>
                  <a:pt x="3598" y="20934"/>
                </a:cubicBezTo>
                <a:cubicBezTo>
                  <a:pt x="3867" y="20934"/>
                  <a:pt x="4091" y="20828"/>
                  <a:pt x="4173" y="20634"/>
                </a:cubicBezTo>
                <a:cubicBezTo>
                  <a:pt x="4258" y="20431"/>
                  <a:pt x="4165" y="20183"/>
                  <a:pt x="3954" y="19987"/>
                </a:cubicBezTo>
                <a:lnTo>
                  <a:pt x="4541" y="18616"/>
                </a:lnTo>
                <a:cubicBezTo>
                  <a:pt x="4690" y="18640"/>
                  <a:pt x="4840" y="18658"/>
                  <a:pt x="4992" y="18667"/>
                </a:cubicBezTo>
                <a:cubicBezTo>
                  <a:pt x="5388" y="18693"/>
                  <a:pt x="5803" y="18893"/>
                  <a:pt x="6164" y="19049"/>
                </a:cubicBezTo>
                <a:cubicBezTo>
                  <a:pt x="6936" y="19383"/>
                  <a:pt x="7655" y="19832"/>
                  <a:pt x="8297" y="20380"/>
                </a:cubicBezTo>
                <a:cubicBezTo>
                  <a:pt x="8417" y="20482"/>
                  <a:pt x="8612" y="20650"/>
                  <a:pt x="8855" y="20850"/>
                </a:cubicBezTo>
                <a:cubicBezTo>
                  <a:pt x="8884" y="21304"/>
                  <a:pt x="8916" y="21760"/>
                  <a:pt x="8999" y="22209"/>
                </a:cubicBezTo>
                <a:cubicBezTo>
                  <a:pt x="9016" y="22310"/>
                  <a:pt x="9052" y="22409"/>
                  <a:pt x="9099" y="22502"/>
                </a:cubicBezTo>
                <a:cubicBezTo>
                  <a:pt x="9098" y="22640"/>
                  <a:pt x="9085" y="22750"/>
                  <a:pt x="9052" y="22799"/>
                </a:cubicBezTo>
                <a:cubicBezTo>
                  <a:pt x="6388" y="24708"/>
                  <a:pt x="4440" y="28955"/>
                  <a:pt x="4212" y="29263"/>
                </a:cubicBezTo>
                <a:cubicBezTo>
                  <a:pt x="3944" y="29627"/>
                  <a:pt x="3861" y="29899"/>
                  <a:pt x="3785" y="30341"/>
                </a:cubicBezTo>
                <a:cubicBezTo>
                  <a:pt x="3705" y="30807"/>
                  <a:pt x="3672" y="31322"/>
                  <a:pt x="3530" y="31773"/>
                </a:cubicBezTo>
                <a:cubicBezTo>
                  <a:pt x="3332" y="32414"/>
                  <a:pt x="3320" y="32997"/>
                  <a:pt x="3472" y="33653"/>
                </a:cubicBezTo>
                <a:cubicBezTo>
                  <a:pt x="3691" y="34599"/>
                  <a:pt x="4147" y="35601"/>
                  <a:pt x="4147" y="36584"/>
                </a:cubicBezTo>
                <a:cubicBezTo>
                  <a:pt x="4168" y="36758"/>
                  <a:pt x="4223" y="36896"/>
                  <a:pt x="4302" y="37001"/>
                </a:cubicBezTo>
                <a:cubicBezTo>
                  <a:pt x="4073" y="37218"/>
                  <a:pt x="3748" y="37411"/>
                  <a:pt x="3551" y="37552"/>
                </a:cubicBezTo>
                <a:cubicBezTo>
                  <a:pt x="3231" y="37789"/>
                  <a:pt x="1" y="38994"/>
                  <a:pt x="133" y="40133"/>
                </a:cubicBezTo>
                <a:cubicBezTo>
                  <a:pt x="131" y="40143"/>
                  <a:pt x="130" y="40152"/>
                  <a:pt x="130" y="40163"/>
                </a:cubicBezTo>
                <a:cubicBezTo>
                  <a:pt x="121" y="40249"/>
                  <a:pt x="138" y="40760"/>
                  <a:pt x="168" y="40843"/>
                </a:cubicBezTo>
                <a:cubicBezTo>
                  <a:pt x="320" y="41267"/>
                  <a:pt x="1012" y="41517"/>
                  <a:pt x="1481" y="41517"/>
                </a:cubicBezTo>
                <a:cubicBezTo>
                  <a:pt x="1499" y="41517"/>
                  <a:pt x="1516" y="41517"/>
                  <a:pt x="1533" y="41516"/>
                </a:cubicBezTo>
                <a:cubicBezTo>
                  <a:pt x="2507" y="41472"/>
                  <a:pt x="3744" y="40776"/>
                  <a:pt x="4691" y="40359"/>
                </a:cubicBezTo>
                <a:cubicBezTo>
                  <a:pt x="5716" y="39910"/>
                  <a:pt x="6028" y="40004"/>
                  <a:pt x="6558" y="39631"/>
                </a:cubicBezTo>
                <a:cubicBezTo>
                  <a:pt x="6826" y="39441"/>
                  <a:pt x="6955" y="39116"/>
                  <a:pt x="6975" y="38780"/>
                </a:cubicBezTo>
                <a:cubicBezTo>
                  <a:pt x="6980" y="38704"/>
                  <a:pt x="6975" y="38482"/>
                  <a:pt x="6964" y="38271"/>
                </a:cubicBezTo>
                <a:cubicBezTo>
                  <a:pt x="6982" y="38109"/>
                  <a:pt x="6975" y="37943"/>
                  <a:pt x="6943" y="37782"/>
                </a:cubicBezTo>
                <a:cubicBezTo>
                  <a:pt x="6862" y="37365"/>
                  <a:pt x="6646" y="36990"/>
                  <a:pt x="6420" y="36628"/>
                </a:cubicBezTo>
                <a:cubicBezTo>
                  <a:pt x="6461" y="36557"/>
                  <a:pt x="6491" y="36479"/>
                  <a:pt x="6505" y="36398"/>
                </a:cubicBezTo>
                <a:cubicBezTo>
                  <a:pt x="6590" y="35938"/>
                  <a:pt x="6423" y="35449"/>
                  <a:pt x="6528" y="34982"/>
                </a:cubicBezTo>
                <a:cubicBezTo>
                  <a:pt x="6678" y="34305"/>
                  <a:pt x="7127" y="33650"/>
                  <a:pt x="7224" y="32976"/>
                </a:cubicBezTo>
                <a:cubicBezTo>
                  <a:pt x="7373" y="31933"/>
                  <a:pt x="6765" y="31423"/>
                  <a:pt x="6927" y="30998"/>
                </a:cubicBezTo>
                <a:cubicBezTo>
                  <a:pt x="8180" y="30139"/>
                  <a:pt x="11178" y="28155"/>
                  <a:pt x="12309" y="27409"/>
                </a:cubicBezTo>
                <a:cubicBezTo>
                  <a:pt x="12364" y="27372"/>
                  <a:pt x="12424" y="27356"/>
                  <a:pt x="12483" y="27356"/>
                </a:cubicBezTo>
                <a:cubicBezTo>
                  <a:pt x="12639" y="27356"/>
                  <a:pt x="12785" y="27471"/>
                  <a:pt x="12800" y="27646"/>
                </a:cubicBezTo>
                <a:cubicBezTo>
                  <a:pt x="12859" y="28248"/>
                  <a:pt x="12949" y="29247"/>
                  <a:pt x="12988" y="29977"/>
                </a:cubicBezTo>
                <a:cubicBezTo>
                  <a:pt x="13089" y="31898"/>
                  <a:pt x="13198" y="33225"/>
                  <a:pt x="13592" y="35108"/>
                </a:cubicBezTo>
                <a:cubicBezTo>
                  <a:pt x="13748" y="35850"/>
                  <a:pt x="13995" y="36569"/>
                  <a:pt x="14333" y="37250"/>
                </a:cubicBezTo>
                <a:cubicBezTo>
                  <a:pt x="14662" y="37913"/>
                  <a:pt x="15095" y="38466"/>
                  <a:pt x="15513" y="39061"/>
                </a:cubicBezTo>
                <a:cubicBezTo>
                  <a:pt x="15955" y="39687"/>
                  <a:pt x="16268" y="40477"/>
                  <a:pt x="16570" y="41193"/>
                </a:cubicBezTo>
                <a:cubicBezTo>
                  <a:pt x="16869" y="41900"/>
                  <a:pt x="17150" y="42616"/>
                  <a:pt x="17398" y="43342"/>
                </a:cubicBezTo>
                <a:cubicBezTo>
                  <a:pt x="17578" y="43872"/>
                  <a:pt x="17746" y="44427"/>
                  <a:pt x="17855" y="44984"/>
                </a:cubicBezTo>
                <a:cubicBezTo>
                  <a:pt x="17917" y="45295"/>
                  <a:pt x="17958" y="45587"/>
                  <a:pt x="18182" y="45811"/>
                </a:cubicBezTo>
                <a:cubicBezTo>
                  <a:pt x="18136" y="46002"/>
                  <a:pt x="18101" y="46195"/>
                  <a:pt x="18076" y="46389"/>
                </a:cubicBezTo>
                <a:cubicBezTo>
                  <a:pt x="17871" y="47828"/>
                  <a:pt x="17668" y="49265"/>
                  <a:pt x="17463" y="50702"/>
                </a:cubicBezTo>
                <a:cubicBezTo>
                  <a:pt x="17449" y="50801"/>
                  <a:pt x="17435" y="50903"/>
                  <a:pt x="17428" y="51006"/>
                </a:cubicBezTo>
                <a:cubicBezTo>
                  <a:pt x="17426" y="51020"/>
                  <a:pt x="17424" y="51036"/>
                  <a:pt x="17421" y="51050"/>
                </a:cubicBezTo>
                <a:cubicBezTo>
                  <a:pt x="17362" y="51464"/>
                  <a:pt x="17368" y="52169"/>
                  <a:pt x="17647" y="52478"/>
                </a:cubicBezTo>
                <a:cubicBezTo>
                  <a:pt x="17821" y="52670"/>
                  <a:pt x="18087" y="52753"/>
                  <a:pt x="18347" y="52753"/>
                </a:cubicBezTo>
                <a:cubicBezTo>
                  <a:pt x="18375" y="52753"/>
                  <a:pt x="18402" y="52752"/>
                  <a:pt x="18430" y="52750"/>
                </a:cubicBezTo>
                <a:cubicBezTo>
                  <a:pt x="18714" y="52733"/>
                  <a:pt x="18987" y="52630"/>
                  <a:pt x="19253" y="52528"/>
                </a:cubicBezTo>
                <a:cubicBezTo>
                  <a:pt x="19750" y="52339"/>
                  <a:pt x="20284" y="52116"/>
                  <a:pt x="20544" y="51653"/>
                </a:cubicBezTo>
                <a:cubicBezTo>
                  <a:pt x="20704" y="51365"/>
                  <a:pt x="20735" y="51027"/>
                  <a:pt x="20759" y="50700"/>
                </a:cubicBezTo>
                <a:lnTo>
                  <a:pt x="20920" y="48698"/>
                </a:lnTo>
                <a:cubicBezTo>
                  <a:pt x="20955" y="48270"/>
                  <a:pt x="21008" y="47630"/>
                  <a:pt x="20940" y="47117"/>
                </a:cubicBezTo>
                <a:cubicBezTo>
                  <a:pt x="20924" y="46886"/>
                  <a:pt x="20872" y="46660"/>
                  <a:pt x="20786" y="46444"/>
                </a:cubicBezTo>
                <a:cubicBezTo>
                  <a:pt x="20660" y="46140"/>
                  <a:pt x="20431" y="45772"/>
                  <a:pt x="20172" y="45460"/>
                </a:cubicBezTo>
                <a:cubicBezTo>
                  <a:pt x="20337" y="45037"/>
                  <a:pt x="20079" y="44327"/>
                  <a:pt x="20019" y="43927"/>
                </a:cubicBezTo>
                <a:cubicBezTo>
                  <a:pt x="19959" y="43521"/>
                  <a:pt x="19904" y="43111"/>
                  <a:pt x="19879" y="42701"/>
                </a:cubicBezTo>
                <a:lnTo>
                  <a:pt x="19879" y="42701"/>
                </a:lnTo>
                <a:cubicBezTo>
                  <a:pt x="19881" y="42715"/>
                  <a:pt x="19883" y="42729"/>
                  <a:pt x="19886" y="42745"/>
                </a:cubicBezTo>
                <a:cubicBezTo>
                  <a:pt x="19872" y="42540"/>
                  <a:pt x="19865" y="42337"/>
                  <a:pt x="19868" y="42133"/>
                </a:cubicBezTo>
                <a:cubicBezTo>
                  <a:pt x="19868" y="42101"/>
                  <a:pt x="19870" y="42070"/>
                  <a:pt x="19872" y="42040"/>
                </a:cubicBezTo>
                <a:cubicBezTo>
                  <a:pt x="19914" y="41068"/>
                  <a:pt x="19837" y="39977"/>
                  <a:pt x="19405" y="39088"/>
                </a:cubicBezTo>
                <a:cubicBezTo>
                  <a:pt x="19130" y="38521"/>
                  <a:pt x="18702" y="38042"/>
                  <a:pt x="18389" y="37494"/>
                </a:cubicBezTo>
                <a:cubicBezTo>
                  <a:pt x="18188" y="37140"/>
                  <a:pt x="18037" y="36764"/>
                  <a:pt x="17940" y="36370"/>
                </a:cubicBezTo>
                <a:cubicBezTo>
                  <a:pt x="17740" y="35569"/>
                  <a:pt x="17938" y="34881"/>
                  <a:pt x="17988" y="34097"/>
                </a:cubicBezTo>
                <a:cubicBezTo>
                  <a:pt x="18039" y="33259"/>
                  <a:pt x="18076" y="32421"/>
                  <a:pt x="18128" y="31583"/>
                </a:cubicBezTo>
                <a:cubicBezTo>
                  <a:pt x="18317" y="28513"/>
                  <a:pt x="18898" y="25254"/>
                  <a:pt x="17470" y="22377"/>
                </a:cubicBezTo>
                <a:cubicBezTo>
                  <a:pt x="17470" y="22044"/>
                  <a:pt x="16553" y="20415"/>
                  <a:pt x="16466" y="20095"/>
                </a:cubicBezTo>
                <a:cubicBezTo>
                  <a:pt x="16463" y="20076"/>
                  <a:pt x="16457" y="20058"/>
                  <a:pt x="16454" y="20038"/>
                </a:cubicBezTo>
                <a:lnTo>
                  <a:pt x="16454" y="20038"/>
                </a:lnTo>
                <a:cubicBezTo>
                  <a:pt x="16499" y="20045"/>
                  <a:pt x="16541" y="20049"/>
                  <a:pt x="16581" y="20049"/>
                </a:cubicBezTo>
                <a:cubicBezTo>
                  <a:pt x="16713" y="20049"/>
                  <a:pt x="16810" y="20008"/>
                  <a:pt x="16855" y="19918"/>
                </a:cubicBezTo>
                <a:cubicBezTo>
                  <a:pt x="17606" y="18775"/>
                  <a:pt x="18569" y="16364"/>
                  <a:pt x="18702" y="15586"/>
                </a:cubicBezTo>
                <a:cubicBezTo>
                  <a:pt x="18879" y="14558"/>
                  <a:pt x="18654" y="13775"/>
                  <a:pt x="18260" y="13273"/>
                </a:cubicBezTo>
                <a:cubicBezTo>
                  <a:pt x="17970" y="12734"/>
                  <a:pt x="16846" y="11859"/>
                  <a:pt x="15918" y="11378"/>
                </a:cubicBezTo>
                <a:cubicBezTo>
                  <a:pt x="15353" y="11085"/>
                  <a:pt x="14769" y="10805"/>
                  <a:pt x="14172" y="10572"/>
                </a:cubicBezTo>
                <a:cubicBezTo>
                  <a:pt x="14176" y="10545"/>
                  <a:pt x="14181" y="10521"/>
                  <a:pt x="14186" y="10494"/>
                </a:cubicBezTo>
                <a:cubicBezTo>
                  <a:pt x="14236" y="10240"/>
                  <a:pt x="14333" y="10005"/>
                  <a:pt x="14269" y="9736"/>
                </a:cubicBezTo>
                <a:cubicBezTo>
                  <a:pt x="14230" y="9573"/>
                  <a:pt x="14165" y="9418"/>
                  <a:pt x="14154" y="9250"/>
                </a:cubicBezTo>
                <a:cubicBezTo>
                  <a:pt x="14154" y="9234"/>
                  <a:pt x="14153" y="9218"/>
                  <a:pt x="14151" y="9202"/>
                </a:cubicBezTo>
                <a:cubicBezTo>
                  <a:pt x="14497" y="8937"/>
                  <a:pt x="14983" y="8637"/>
                  <a:pt x="15692" y="8416"/>
                </a:cubicBezTo>
                <a:cubicBezTo>
                  <a:pt x="15800" y="8386"/>
                  <a:pt x="15812" y="8237"/>
                  <a:pt x="15711" y="8188"/>
                </a:cubicBezTo>
                <a:cubicBezTo>
                  <a:pt x="15195" y="7935"/>
                  <a:pt x="14762" y="7792"/>
                  <a:pt x="14230" y="7574"/>
                </a:cubicBezTo>
                <a:cubicBezTo>
                  <a:pt x="14227" y="7580"/>
                  <a:pt x="14221" y="7587"/>
                  <a:pt x="14216" y="7594"/>
                </a:cubicBezTo>
                <a:cubicBezTo>
                  <a:pt x="14055" y="6469"/>
                  <a:pt x="13511" y="4971"/>
                  <a:pt x="11679" y="4971"/>
                </a:cubicBezTo>
                <a:cubicBezTo>
                  <a:pt x="11504" y="4971"/>
                  <a:pt x="11317" y="4984"/>
                  <a:pt x="11118" y="5013"/>
                </a:cubicBezTo>
                <a:cubicBezTo>
                  <a:pt x="10893" y="5045"/>
                  <a:pt x="10558" y="5137"/>
                  <a:pt x="10204" y="5307"/>
                </a:cubicBezTo>
                <a:lnTo>
                  <a:pt x="11970" y="1173"/>
                </a:lnTo>
                <a:cubicBezTo>
                  <a:pt x="12143" y="687"/>
                  <a:pt x="11835" y="270"/>
                  <a:pt x="11429" y="93"/>
                </a:cubicBezTo>
                <a:cubicBezTo>
                  <a:pt x="11293" y="33"/>
                  <a:pt x="11147" y="0"/>
                  <a:pt x="11003" y="0"/>
                </a:cubicBezTo>
                <a:close/>
              </a:path>
            </a:pathLst>
          </a:custGeom>
          <a:solidFill>
            <a:srgbClr val="1E1819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" name="Google Shape;239;p45"/>
          <p:cNvGrpSpPr/>
          <p:nvPr/>
        </p:nvGrpSpPr>
        <p:grpSpPr>
          <a:xfrm>
            <a:off x="126658" y="377249"/>
            <a:ext cx="809849" cy="2005537"/>
            <a:chOff x="2310775" y="556275"/>
            <a:chExt cx="532550" cy="1318825"/>
          </a:xfrm>
        </p:grpSpPr>
        <p:sp>
          <p:nvSpPr>
            <p:cNvPr id="240" name="Google Shape;240;p45"/>
            <p:cNvSpPr/>
            <p:nvPr/>
          </p:nvSpPr>
          <p:spPr>
            <a:xfrm>
              <a:off x="2751175" y="1691450"/>
              <a:ext cx="92150" cy="183650"/>
            </a:xfrm>
            <a:custGeom>
              <a:rect b="b" l="l" r="r" t="t"/>
              <a:pathLst>
                <a:path extrusionOk="0" h="7346" w="3686">
                  <a:moveTo>
                    <a:pt x="1935" y="0"/>
                  </a:moveTo>
                  <a:cubicBezTo>
                    <a:pt x="1875" y="0"/>
                    <a:pt x="1812" y="8"/>
                    <a:pt x="1744" y="21"/>
                  </a:cubicBezTo>
                  <a:cubicBezTo>
                    <a:pt x="1593" y="50"/>
                    <a:pt x="1064" y="228"/>
                    <a:pt x="1064" y="444"/>
                  </a:cubicBezTo>
                  <a:cubicBezTo>
                    <a:pt x="838" y="766"/>
                    <a:pt x="775" y="1172"/>
                    <a:pt x="720" y="1563"/>
                  </a:cubicBezTo>
                  <a:cubicBezTo>
                    <a:pt x="514" y="3000"/>
                    <a:pt x="263" y="4206"/>
                    <a:pt x="59" y="5643"/>
                  </a:cubicBezTo>
                  <a:cubicBezTo>
                    <a:pt x="0" y="6056"/>
                    <a:pt x="6" y="6762"/>
                    <a:pt x="285" y="7072"/>
                  </a:cubicBezTo>
                  <a:cubicBezTo>
                    <a:pt x="459" y="7264"/>
                    <a:pt x="725" y="7346"/>
                    <a:pt x="986" y="7346"/>
                  </a:cubicBezTo>
                  <a:cubicBezTo>
                    <a:pt x="1013" y="7346"/>
                    <a:pt x="1040" y="7345"/>
                    <a:pt x="1067" y="7343"/>
                  </a:cubicBezTo>
                  <a:cubicBezTo>
                    <a:pt x="1353" y="7324"/>
                    <a:pt x="1625" y="7222"/>
                    <a:pt x="1891" y="7121"/>
                  </a:cubicBezTo>
                  <a:cubicBezTo>
                    <a:pt x="2388" y="6930"/>
                    <a:pt x="2924" y="6709"/>
                    <a:pt x="3181" y="6246"/>
                  </a:cubicBezTo>
                  <a:cubicBezTo>
                    <a:pt x="3343" y="5960"/>
                    <a:pt x="3372" y="5619"/>
                    <a:pt x="3399" y="5293"/>
                  </a:cubicBezTo>
                  <a:cubicBezTo>
                    <a:pt x="3453" y="4625"/>
                    <a:pt x="3505" y="3958"/>
                    <a:pt x="3559" y="3289"/>
                  </a:cubicBezTo>
                  <a:cubicBezTo>
                    <a:pt x="3604" y="2727"/>
                    <a:pt x="3685" y="1793"/>
                    <a:pt x="3468" y="1271"/>
                  </a:cubicBezTo>
                  <a:cubicBezTo>
                    <a:pt x="3260" y="771"/>
                    <a:pt x="2733" y="444"/>
                    <a:pt x="2293" y="120"/>
                  </a:cubicBezTo>
                  <a:cubicBezTo>
                    <a:pt x="2176" y="34"/>
                    <a:pt x="2062" y="0"/>
                    <a:pt x="1935" y="0"/>
                  </a:cubicBezTo>
                  <a:close/>
                </a:path>
              </a:pathLst>
            </a:custGeom>
            <a:solidFill>
              <a:srgbClr val="A82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5"/>
            <p:cNvSpPr/>
            <p:nvPr/>
          </p:nvSpPr>
          <p:spPr>
            <a:xfrm>
              <a:off x="2320125" y="1483425"/>
              <a:ext cx="171625" cy="110800"/>
            </a:xfrm>
            <a:custGeom>
              <a:rect b="b" l="l" r="r" t="t"/>
              <a:pathLst>
                <a:path extrusionOk="0" h="4432" w="6865">
                  <a:moveTo>
                    <a:pt x="4460" y="1"/>
                  </a:moveTo>
                  <a:cubicBezTo>
                    <a:pt x="4486" y="412"/>
                    <a:pt x="3771" y="804"/>
                    <a:pt x="3438" y="1047"/>
                  </a:cubicBezTo>
                  <a:cubicBezTo>
                    <a:pt x="3128" y="1273"/>
                    <a:pt x="110" y="1977"/>
                    <a:pt x="9" y="3076"/>
                  </a:cubicBezTo>
                  <a:cubicBezTo>
                    <a:pt x="1" y="3161"/>
                    <a:pt x="18" y="3672"/>
                    <a:pt x="48" y="3756"/>
                  </a:cubicBezTo>
                  <a:cubicBezTo>
                    <a:pt x="199" y="4181"/>
                    <a:pt x="890" y="4431"/>
                    <a:pt x="1359" y="4431"/>
                  </a:cubicBezTo>
                  <a:cubicBezTo>
                    <a:pt x="1377" y="4431"/>
                    <a:pt x="1395" y="4431"/>
                    <a:pt x="1413" y="4430"/>
                  </a:cubicBezTo>
                  <a:cubicBezTo>
                    <a:pt x="2386" y="4388"/>
                    <a:pt x="3623" y="3690"/>
                    <a:pt x="4572" y="3273"/>
                  </a:cubicBezTo>
                  <a:cubicBezTo>
                    <a:pt x="5596" y="2823"/>
                    <a:pt x="5906" y="2917"/>
                    <a:pt x="6437" y="2545"/>
                  </a:cubicBezTo>
                  <a:cubicBezTo>
                    <a:pt x="6706" y="2354"/>
                    <a:pt x="6834" y="2029"/>
                    <a:pt x="6854" y="1694"/>
                  </a:cubicBezTo>
                  <a:cubicBezTo>
                    <a:pt x="6864" y="1554"/>
                    <a:pt x="6837" y="911"/>
                    <a:pt x="6811" y="776"/>
                  </a:cubicBezTo>
                  <a:cubicBezTo>
                    <a:pt x="6723" y="319"/>
                    <a:pt x="6489" y="414"/>
                    <a:pt x="6241" y="18"/>
                  </a:cubicBezTo>
                  <a:lnTo>
                    <a:pt x="4460" y="1"/>
                  </a:lnTo>
                  <a:close/>
                </a:path>
              </a:pathLst>
            </a:custGeom>
            <a:solidFill>
              <a:srgbClr val="A82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5"/>
            <p:cNvSpPr/>
            <p:nvPr/>
          </p:nvSpPr>
          <p:spPr>
            <a:xfrm>
              <a:off x="2751175" y="1676950"/>
              <a:ext cx="91000" cy="183650"/>
            </a:xfrm>
            <a:custGeom>
              <a:rect b="b" l="l" r="r" t="t"/>
              <a:pathLst>
                <a:path extrusionOk="0" h="7346" w="3640">
                  <a:moveTo>
                    <a:pt x="1930" y="1"/>
                  </a:moveTo>
                  <a:cubicBezTo>
                    <a:pt x="1870" y="1"/>
                    <a:pt x="1807" y="8"/>
                    <a:pt x="1739" y="21"/>
                  </a:cubicBezTo>
                  <a:cubicBezTo>
                    <a:pt x="1586" y="50"/>
                    <a:pt x="1059" y="229"/>
                    <a:pt x="1059" y="443"/>
                  </a:cubicBezTo>
                  <a:cubicBezTo>
                    <a:pt x="831" y="766"/>
                    <a:pt x="770" y="1172"/>
                    <a:pt x="715" y="1563"/>
                  </a:cubicBezTo>
                  <a:lnTo>
                    <a:pt x="102" y="5876"/>
                  </a:lnTo>
                  <a:cubicBezTo>
                    <a:pt x="43" y="6289"/>
                    <a:pt x="0" y="6762"/>
                    <a:pt x="280" y="7072"/>
                  </a:cubicBezTo>
                  <a:cubicBezTo>
                    <a:pt x="454" y="7263"/>
                    <a:pt x="721" y="7346"/>
                    <a:pt x="982" y="7346"/>
                  </a:cubicBezTo>
                  <a:cubicBezTo>
                    <a:pt x="1009" y="7346"/>
                    <a:pt x="1035" y="7345"/>
                    <a:pt x="1062" y="7343"/>
                  </a:cubicBezTo>
                  <a:cubicBezTo>
                    <a:pt x="1348" y="7325"/>
                    <a:pt x="1620" y="7222"/>
                    <a:pt x="1886" y="7121"/>
                  </a:cubicBezTo>
                  <a:cubicBezTo>
                    <a:pt x="2383" y="6931"/>
                    <a:pt x="2918" y="6708"/>
                    <a:pt x="3176" y="6245"/>
                  </a:cubicBezTo>
                  <a:cubicBezTo>
                    <a:pt x="3338" y="5958"/>
                    <a:pt x="3367" y="5620"/>
                    <a:pt x="3394" y="5293"/>
                  </a:cubicBezTo>
                  <a:cubicBezTo>
                    <a:pt x="3446" y="4626"/>
                    <a:pt x="3500" y="3957"/>
                    <a:pt x="3554" y="3290"/>
                  </a:cubicBezTo>
                  <a:cubicBezTo>
                    <a:pt x="3599" y="2727"/>
                    <a:pt x="3640" y="2139"/>
                    <a:pt x="3424" y="1617"/>
                  </a:cubicBezTo>
                  <a:cubicBezTo>
                    <a:pt x="3217" y="1117"/>
                    <a:pt x="2728" y="444"/>
                    <a:pt x="2288" y="121"/>
                  </a:cubicBezTo>
                  <a:cubicBezTo>
                    <a:pt x="2171" y="34"/>
                    <a:pt x="2057" y="1"/>
                    <a:pt x="1930" y="1"/>
                  </a:cubicBez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5"/>
            <p:cNvSpPr/>
            <p:nvPr/>
          </p:nvSpPr>
          <p:spPr>
            <a:xfrm>
              <a:off x="2310775" y="1468950"/>
              <a:ext cx="182150" cy="110775"/>
            </a:xfrm>
            <a:custGeom>
              <a:rect b="b" l="l" r="r" t="t"/>
              <a:pathLst>
                <a:path extrusionOk="0" h="4431" w="7286">
                  <a:moveTo>
                    <a:pt x="4829" y="0"/>
                  </a:moveTo>
                  <a:cubicBezTo>
                    <a:pt x="4855" y="411"/>
                    <a:pt x="4140" y="804"/>
                    <a:pt x="3807" y="1047"/>
                  </a:cubicBezTo>
                  <a:cubicBezTo>
                    <a:pt x="3471" y="1291"/>
                    <a:pt x="1" y="2583"/>
                    <a:pt x="417" y="3757"/>
                  </a:cubicBezTo>
                  <a:cubicBezTo>
                    <a:pt x="568" y="4181"/>
                    <a:pt x="1259" y="4431"/>
                    <a:pt x="1728" y="4431"/>
                  </a:cubicBezTo>
                  <a:cubicBezTo>
                    <a:pt x="1746" y="4431"/>
                    <a:pt x="1764" y="4430"/>
                    <a:pt x="1782" y="4429"/>
                  </a:cubicBezTo>
                  <a:cubicBezTo>
                    <a:pt x="2755" y="4387"/>
                    <a:pt x="3992" y="3688"/>
                    <a:pt x="4940" y="3272"/>
                  </a:cubicBezTo>
                  <a:cubicBezTo>
                    <a:pt x="5965" y="2822"/>
                    <a:pt x="6276" y="2917"/>
                    <a:pt x="6805" y="2544"/>
                  </a:cubicBezTo>
                  <a:cubicBezTo>
                    <a:pt x="7188" y="2276"/>
                    <a:pt x="7286" y="1734"/>
                    <a:pt x="7198" y="1276"/>
                  </a:cubicBezTo>
                  <a:cubicBezTo>
                    <a:pt x="7109" y="819"/>
                    <a:pt x="6858" y="413"/>
                    <a:pt x="6610" y="17"/>
                  </a:cubicBezTo>
                  <a:lnTo>
                    <a:pt x="4829" y="0"/>
                  </a:ln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5"/>
            <p:cNvSpPr/>
            <p:nvPr/>
          </p:nvSpPr>
          <p:spPr>
            <a:xfrm>
              <a:off x="2400025" y="1090525"/>
              <a:ext cx="427200" cy="618200"/>
            </a:xfrm>
            <a:custGeom>
              <a:rect b="b" l="l" r="r" t="t"/>
              <a:pathLst>
                <a:path extrusionOk="0" h="24728" w="17088">
                  <a:moveTo>
                    <a:pt x="6025" y="0"/>
                  </a:moveTo>
                  <a:cubicBezTo>
                    <a:pt x="5939" y="0"/>
                    <a:pt x="5862" y="24"/>
                    <a:pt x="5805" y="88"/>
                  </a:cubicBezTo>
                  <a:cubicBezTo>
                    <a:pt x="5677" y="226"/>
                    <a:pt x="5862" y="1247"/>
                    <a:pt x="5734" y="1430"/>
                  </a:cubicBezTo>
                  <a:cubicBezTo>
                    <a:pt x="3070" y="3339"/>
                    <a:pt x="1123" y="7588"/>
                    <a:pt x="895" y="7895"/>
                  </a:cubicBezTo>
                  <a:cubicBezTo>
                    <a:pt x="626" y="8260"/>
                    <a:pt x="543" y="8530"/>
                    <a:pt x="467" y="8973"/>
                  </a:cubicBezTo>
                  <a:cubicBezTo>
                    <a:pt x="387" y="9441"/>
                    <a:pt x="353" y="9953"/>
                    <a:pt x="213" y="10405"/>
                  </a:cubicBezTo>
                  <a:cubicBezTo>
                    <a:pt x="14" y="11047"/>
                    <a:pt x="1" y="11630"/>
                    <a:pt x="154" y="12285"/>
                  </a:cubicBezTo>
                  <a:cubicBezTo>
                    <a:pt x="373" y="13232"/>
                    <a:pt x="830" y="14234"/>
                    <a:pt x="830" y="15216"/>
                  </a:cubicBezTo>
                  <a:cubicBezTo>
                    <a:pt x="887" y="15713"/>
                    <a:pt x="1220" y="15903"/>
                    <a:pt x="1649" y="15903"/>
                  </a:cubicBezTo>
                  <a:cubicBezTo>
                    <a:pt x="1964" y="15903"/>
                    <a:pt x="2329" y="15801"/>
                    <a:pt x="2676" y="15643"/>
                  </a:cubicBezTo>
                  <a:cubicBezTo>
                    <a:pt x="2931" y="15528"/>
                    <a:pt x="3138" y="15306"/>
                    <a:pt x="3188" y="15029"/>
                  </a:cubicBezTo>
                  <a:cubicBezTo>
                    <a:pt x="3273" y="14571"/>
                    <a:pt x="3107" y="14081"/>
                    <a:pt x="3210" y="13614"/>
                  </a:cubicBezTo>
                  <a:cubicBezTo>
                    <a:pt x="3360" y="12937"/>
                    <a:pt x="3810" y="12282"/>
                    <a:pt x="3906" y="11608"/>
                  </a:cubicBezTo>
                  <a:cubicBezTo>
                    <a:pt x="4058" y="10565"/>
                    <a:pt x="3448" y="10054"/>
                    <a:pt x="3611" y="9630"/>
                  </a:cubicBezTo>
                  <a:cubicBezTo>
                    <a:pt x="4865" y="8772"/>
                    <a:pt x="7862" y="6788"/>
                    <a:pt x="8992" y="6041"/>
                  </a:cubicBezTo>
                  <a:cubicBezTo>
                    <a:pt x="9047" y="6005"/>
                    <a:pt x="9108" y="5988"/>
                    <a:pt x="9167" y="5988"/>
                  </a:cubicBezTo>
                  <a:cubicBezTo>
                    <a:pt x="9323" y="5988"/>
                    <a:pt x="9469" y="6104"/>
                    <a:pt x="9486" y="6277"/>
                  </a:cubicBezTo>
                  <a:cubicBezTo>
                    <a:pt x="9543" y="6880"/>
                    <a:pt x="9632" y="7879"/>
                    <a:pt x="9671" y="8611"/>
                  </a:cubicBezTo>
                  <a:cubicBezTo>
                    <a:pt x="9772" y="10530"/>
                    <a:pt x="9882" y="11859"/>
                    <a:pt x="10276" y="13741"/>
                  </a:cubicBezTo>
                  <a:cubicBezTo>
                    <a:pt x="10431" y="14482"/>
                    <a:pt x="10680" y="15201"/>
                    <a:pt x="11016" y="15882"/>
                  </a:cubicBezTo>
                  <a:cubicBezTo>
                    <a:pt x="11346" y="16546"/>
                    <a:pt x="11779" y="17098"/>
                    <a:pt x="12197" y="17693"/>
                  </a:cubicBezTo>
                  <a:cubicBezTo>
                    <a:pt x="12640" y="18318"/>
                    <a:pt x="12953" y="19108"/>
                    <a:pt x="13255" y="19824"/>
                  </a:cubicBezTo>
                  <a:cubicBezTo>
                    <a:pt x="13555" y="20530"/>
                    <a:pt x="13833" y="21246"/>
                    <a:pt x="14080" y="21974"/>
                  </a:cubicBezTo>
                  <a:cubicBezTo>
                    <a:pt x="14260" y="22503"/>
                    <a:pt x="14429" y="23059"/>
                    <a:pt x="14540" y="23617"/>
                  </a:cubicBezTo>
                  <a:cubicBezTo>
                    <a:pt x="14608" y="23967"/>
                    <a:pt x="14651" y="24294"/>
                    <a:pt x="14963" y="24525"/>
                  </a:cubicBezTo>
                  <a:cubicBezTo>
                    <a:pt x="15152" y="24665"/>
                    <a:pt x="15391" y="24728"/>
                    <a:pt x="15639" y="24728"/>
                  </a:cubicBezTo>
                  <a:cubicBezTo>
                    <a:pt x="16070" y="24728"/>
                    <a:pt x="16525" y="24537"/>
                    <a:pt x="16774" y="24233"/>
                  </a:cubicBezTo>
                  <a:cubicBezTo>
                    <a:pt x="17087" y="23849"/>
                    <a:pt x="16769" y="23007"/>
                    <a:pt x="16702" y="22557"/>
                  </a:cubicBezTo>
                  <a:cubicBezTo>
                    <a:pt x="16607" y="21934"/>
                    <a:pt x="16526" y="21300"/>
                    <a:pt x="16553" y="20668"/>
                  </a:cubicBezTo>
                  <a:cubicBezTo>
                    <a:pt x="16596" y="19696"/>
                    <a:pt x="16518" y="18606"/>
                    <a:pt x="16087" y="17718"/>
                  </a:cubicBezTo>
                  <a:cubicBezTo>
                    <a:pt x="15812" y="17151"/>
                    <a:pt x="15384" y="16670"/>
                    <a:pt x="15071" y="16123"/>
                  </a:cubicBezTo>
                  <a:cubicBezTo>
                    <a:pt x="14870" y="15771"/>
                    <a:pt x="14719" y="15392"/>
                    <a:pt x="14621" y="14999"/>
                  </a:cubicBezTo>
                  <a:cubicBezTo>
                    <a:pt x="14421" y="14199"/>
                    <a:pt x="14619" y="13510"/>
                    <a:pt x="14668" y="12726"/>
                  </a:cubicBezTo>
                  <a:cubicBezTo>
                    <a:pt x="14722" y="11889"/>
                    <a:pt x="14759" y="11050"/>
                    <a:pt x="14810" y="10213"/>
                  </a:cubicBezTo>
                  <a:cubicBezTo>
                    <a:pt x="14998" y="7143"/>
                    <a:pt x="15580" y="3883"/>
                    <a:pt x="14153" y="1006"/>
                  </a:cubicBezTo>
                  <a:cubicBezTo>
                    <a:pt x="13806" y="309"/>
                    <a:pt x="13309" y="69"/>
                    <a:pt x="12611" y="69"/>
                  </a:cubicBezTo>
                  <a:cubicBezTo>
                    <a:pt x="12512" y="69"/>
                    <a:pt x="12409" y="73"/>
                    <a:pt x="12303" y="82"/>
                  </a:cubicBezTo>
                  <a:cubicBezTo>
                    <a:pt x="11449" y="153"/>
                    <a:pt x="10655" y="527"/>
                    <a:pt x="9809" y="650"/>
                  </a:cubicBezTo>
                  <a:cubicBezTo>
                    <a:pt x="9534" y="691"/>
                    <a:pt x="9256" y="711"/>
                    <a:pt x="8978" y="711"/>
                  </a:cubicBezTo>
                  <a:cubicBezTo>
                    <a:pt x="8529" y="711"/>
                    <a:pt x="8081" y="658"/>
                    <a:pt x="7643" y="554"/>
                  </a:cubicBezTo>
                  <a:cubicBezTo>
                    <a:pt x="7281" y="468"/>
                    <a:pt x="6928" y="345"/>
                    <a:pt x="6591" y="189"/>
                  </a:cubicBezTo>
                  <a:cubicBezTo>
                    <a:pt x="6453" y="124"/>
                    <a:pt x="6218" y="0"/>
                    <a:pt x="6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5"/>
            <p:cNvSpPr/>
            <p:nvPr/>
          </p:nvSpPr>
          <p:spPr>
            <a:xfrm>
              <a:off x="2740050" y="1103200"/>
              <a:ext cx="74200" cy="521700"/>
            </a:xfrm>
            <a:custGeom>
              <a:rect b="b" l="l" r="r" t="t"/>
              <a:pathLst>
                <a:path extrusionOk="0" h="20868" w="2968">
                  <a:moveTo>
                    <a:pt x="152" y="0"/>
                  </a:moveTo>
                  <a:lnTo>
                    <a:pt x="1" y="47"/>
                  </a:lnTo>
                  <a:cubicBezTo>
                    <a:pt x="707" y="2303"/>
                    <a:pt x="1313" y="4746"/>
                    <a:pt x="980" y="7325"/>
                  </a:cubicBezTo>
                  <a:cubicBezTo>
                    <a:pt x="922" y="7762"/>
                    <a:pt x="858" y="8200"/>
                    <a:pt x="793" y="8639"/>
                  </a:cubicBezTo>
                  <a:cubicBezTo>
                    <a:pt x="496" y="10654"/>
                    <a:pt x="188" y="12737"/>
                    <a:pt x="663" y="14755"/>
                  </a:cubicBezTo>
                  <a:cubicBezTo>
                    <a:pt x="818" y="15415"/>
                    <a:pt x="1173" y="15931"/>
                    <a:pt x="1519" y="16431"/>
                  </a:cubicBezTo>
                  <a:cubicBezTo>
                    <a:pt x="1716" y="16716"/>
                    <a:pt x="1918" y="17011"/>
                    <a:pt x="2086" y="17333"/>
                  </a:cubicBezTo>
                  <a:cubicBezTo>
                    <a:pt x="2273" y="17690"/>
                    <a:pt x="2390" y="18087"/>
                    <a:pt x="2501" y="18473"/>
                  </a:cubicBezTo>
                  <a:cubicBezTo>
                    <a:pt x="2727" y="19250"/>
                    <a:pt x="2861" y="20060"/>
                    <a:pt x="2968" y="20867"/>
                  </a:cubicBezTo>
                  <a:cubicBezTo>
                    <a:pt x="2951" y="20633"/>
                    <a:pt x="2947" y="20397"/>
                    <a:pt x="2956" y="20161"/>
                  </a:cubicBezTo>
                  <a:cubicBezTo>
                    <a:pt x="2961" y="20038"/>
                    <a:pt x="2964" y="19914"/>
                    <a:pt x="2964" y="19786"/>
                  </a:cubicBezTo>
                  <a:cubicBezTo>
                    <a:pt x="2885" y="19329"/>
                    <a:pt x="2781" y="18876"/>
                    <a:pt x="2653" y="18429"/>
                  </a:cubicBezTo>
                  <a:cubicBezTo>
                    <a:pt x="2540" y="18037"/>
                    <a:pt x="2422" y="17631"/>
                    <a:pt x="2228" y="17258"/>
                  </a:cubicBezTo>
                  <a:cubicBezTo>
                    <a:pt x="2054" y="16928"/>
                    <a:pt x="1849" y="16630"/>
                    <a:pt x="1648" y="16340"/>
                  </a:cubicBezTo>
                  <a:cubicBezTo>
                    <a:pt x="1298" y="15832"/>
                    <a:pt x="964" y="15351"/>
                    <a:pt x="816" y="14720"/>
                  </a:cubicBezTo>
                  <a:cubicBezTo>
                    <a:pt x="349" y="12730"/>
                    <a:pt x="654" y="10663"/>
                    <a:pt x="949" y="8663"/>
                  </a:cubicBezTo>
                  <a:cubicBezTo>
                    <a:pt x="1015" y="8220"/>
                    <a:pt x="1079" y="7782"/>
                    <a:pt x="1136" y="7345"/>
                  </a:cubicBezTo>
                  <a:cubicBezTo>
                    <a:pt x="1473" y="4736"/>
                    <a:pt x="862" y="2273"/>
                    <a:pt x="152" y="0"/>
                  </a:cubicBezTo>
                  <a:close/>
                </a:path>
              </a:pathLst>
            </a:custGeom>
            <a:solidFill>
              <a:srgbClr val="7F0F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5"/>
            <p:cNvSpPr/>
            <p:nvPr/>
          </p:nvSpPr>
          <p:spPr>
            <a:xfrm>
              <a:off x="2388750" y="929650"/>
              <a:ext cx="77150" cy="144425"/>
            </a:xfrm>
            <a:custGeom>
              <a:rect b="b" l="l" r="r" t="t"/>
              <a:pathLst>
                <a:path extrusionOk="0" h="5777" w="3086">
                  <a:moveTo>
                    <a:pt x="2371" y="0"/>
                  </a:moveTo>
                  <a:cubicBezTo>
                    <a:pt x="2199" y="0"/>
                    <a:pt x="2035" y="80"/>
                    <a:pt x="1946" y="269"/>
                  </a:cubicBezTo>
                  <a:lnTo>
                    <a:pt x="0" y="5358"/>
                  </a:lnTo>
                  <a:cubicBezTo>
                    <a:pt x="263" y="5491"/>
                    <a:pt x="523" y="5633"/>
                    <a:pt x="780" y="5776"/>
                  </a:cubicBezTo>
                  <a:lnTo>
                    <a:pt x="2949" y="702"/>
                  </a:lnTo>
                  <a:cubicBezTo>
                    <a:pt x="3085" y="315"/>
                    <a:pt x="2713" y="0"/>
                    <a:pt x="2371" y="0"/>
                  </a:cubicBez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5"/>
            <p:cNvSpPr/>
            <p:nvPr/>
          </p:nvSpPr>
          <p:spPr>
            <a:xfrm>
              <a:off x="2374425" y="794775"/>
              <a:ext cx="178475" cy="172675"/>
            </a:xfrm>
            <a:custGeom>
              <a:rect b="b" l="l" r="r" t="t"/>
              <a:pathLst>
                <a:path extrusionOk="0" h="6907" w="7139">
                  <a:moveTo>
                    <a:pt x="1778" y="1"/>
                  </a:moveTo>
                  <a:cubicBezTo>
                    <a:pt x="1336" y="1"/>
                    <a:pt x="951" y="50"/>
                    <a:pt x="627" y="178"/>
                  </a:cubicBezTo>
                  <a:cubicBezTo>
                    <a:pt x="181" y="355"/>
                    <a:pt x="0" y="1010"/>
                    <a:pt x="46" y="1433"/>
                  </a:cubicBezTo>
                  <a:cubicBezTo>
                    <a:pt x="117" y="2106"/>
                    <a:pt x="595" y="2795"/>
                    <a:pt x="1101" y="4028"/>
                  </a:cubicBezTo>
                  <a:cubicBezTo>
                    <a:pt x="1143" y="4136"/>
                    <a:pt x="1165" y="4252"/>
                    <a:pt x="1163" y="4367"/>
                  </a:cubicBezTo>
                  <a:lnTo>
                    <a:pt x="1161" y="4521"/>
                  </a:lnTo>
                  <a:cubicBezTo>
                    <a:pt x="1160" y="4678"/>
                    <a:pt x="1188" y="4833"/>
                    <a:pt x="1249" y="4980"/>
                  </a:cubicBezTo>
                  <a:cubicBezTo>
                    <a:pt x="1454" y="5473"/>
                    <a:pt x="1658" y="5913"/>
                    <a:pt x="1837" y="6211"/>
                  </a:cubicBezTo>
                  <a:cubicBezTo>
                    <a:pt x="1988" y="6464"/>
                    <a:pt x="2165" y="6723"/>
                    <a:pt x="2433" y="6848"/>
                  </a:cubicBezTo>
                  <a:cubicBezTo>
                    <a:pt x="2517" y="6887"/>
                    <a:pt x="2612" y="6906"/>
                    <a:pt x="2707" y="6906"/>
                  </a:cubicBezTo>
                  <a:cubicBezTo>
                    <a:pt x="2913" y="6906"/>
                    <a:pt x="3116" y="6814"/>
                    <a:pt x="3195" y="6627"/>
                  </a:cubicBezTo>
                  <a:cubicBezTo>
                    <a:pt x="3410" y="6548"/>
                    <a:pt x="3646" y="6543"/>
                    <a:pt x="3864" y="6471"/>
                  </a:cubicBezTo>
                  <a:cubicBezTo>
                    <a:pt x="4083" y="6400"/>
                    <a:pt x="4298" y="6233"/>
                    <a:pt x="4312" y="6004"/>
                  </a:cubicBezTo>
                  <a:cubicBezTo>
                    <a:pt x="4344" y="6016"/>
                    <a:pt x="4376" y="6021"/>
                    <a:pt x="4409" y="6021"/>
                  </a:cubicBezTo>
                  <a:cubicBezTo>
                    <a:pt x="4606" y="6021"/>
                    <a:pt x="4789" y="5819"/>
                    <a:pt x="4810" y="5610"/>
                  </a:cubicBezTo>
                  <a:cubicBezTo>
                    <a:pt x="4834" y="5366"/>
                    <a:pt x="4713" y="5135"/>
                    <a:pt x="4595" y="4921"/>
                  </a:cubicBezTo>
                  <a:cubicBezTo>
                    <a:pt x="4448" y="4658"/>
                    <a:pt x="4315" y="4419"/>
                    <a:pt x="4106" y="4203"/>
                  </a:cubicBezTo>
                  <a:cubicBezTo>
                    <a:pt x="3907" y="3999"/>
                    <a:pt x="3690" y="3817"/>
                    <a:pt x="3454" y="3657"/>
                  </a:cubicBezTo>
                  <a:cubicBezTo>
                    <a:pt x="3313" y="3561"/>
                    <a:pt x="3141" y="3428"/>
                    <a:pt x="2982" y="3366"/>
                  </a:cubicBezTo>
                  <a:cubicBezTo>
                    <a:pt x="2925" y="3343"/>
                    <a:pt x="2865" y="3339"/>
                    <a:pt x="2804" y="3339"/>
                  </a:cubicBezTo>
                  <a:cubicBezTo>
                    <a:pt x="2767" y="3339"/>
                    <a:pt x="2730" y="3340"/>
                    <a:pt x="2692" y="3340"/>
                  </a:cubicBezTo>
                  <a:cubicBezTo>
                    <a:pt x="2607" y="3340"/>
                    <a:pt x="2523" y="3332"/>
                    <a:pt x="2447" y="3273"/>
                  </a:cubicBezTo>
                  <a:cubicBezTo>
                    <a:pt x="2396" y="3233"/>
                    <a:pt x="2253" y="3066"/>
                    <a:pt x="2367" y="3022"/>
                  </a:cubicBezTo>
                  <a:cubicBezTo>
                    <a:pt x="2368" y="3022"/>
                    <a:pt x="2368" y="3022"/>
                    <a:pt x="2369" y="3022"/>
                  </a:cubicBezTo>
                  <a:cubicBezTo>
                    <a:pt x="2441" y="3022"/>
                    <a:pt x="4991" y="3819"/>
                    <a:pt x="5406" y="3819"/>
                  </a:cubicBezTo>
                  <a:cubicBezTo>
                    <a:pt x="5424" y="3819"/>
                    <a:pt x="5438" y="3817"/>
                    <a:pt x="5447" y="3814"/>
                  </a:cubicBezTo>
                  <a:cubicBezTo>
                    <a:pt x="5772" y="3709"/>
                    <a:pt x="5916" y="3335"/>
                    <a:pt x="6003" y="3005"/>
                  </a:cubicBezTo>
                  <a:cubicBezTo>
                    <a:pt x="6123" y="2559"/>
                    <a:pt x="6219" y="2107"/>
                    <a:pt x="6291" y="1651"/>
                  </a:cubicBezTo>
                  <a:cubicBezTo>
                    <a:pt x="6327" y="1437"/>
                    <a:pt x="7139" y="1128"/>
                    <a:pt x="7006" y="958"/>
                  </a:cubicBezTo>
                  <a:cubicBezTo>
                    <a:pt x="6873" y="786"/>
                    <a:pt x="6118" y="465"/>
                    <a:pt x="5899" y="443"/>
                  </a:cubicBezTo>
                  <a:cubicBezTo>
                    <a:pt x="4228" y="285"/>
                    <a:pt x="2838" y="1"/>
                    <a:pt x="1778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5"/>
            <p:cNvSpPr/>
            <p:nvPr/>
          </p:nvSpPr>
          <p:spPr>
            <a:xfrm>
              <a:off x="2478575" y="803625"/>
              <a:ext cx="309850" cy="349950"/>
            </a:xfrm>
            <a:custGeom>
              <a:rect b="b" l="l" r="r" t="t"/>
              <a:pathLst>
                <a:path extrusionOk="0" h="13998" w="12394">
                  <a:moveTo>
                    <a:pt x="4293" y="0"/>
                  </a:moveTo>
                  <a:cubicBezTo>
                    <a:pt x="0" y="0"/>
                    <a:pt x="774" y="3824"/>
                    <a:pt x="1034" y="4752"/>
                  </a:cubicBezTo>
                  <a:cubicBezTo>
                    <a:pt x="1443" y="6206"/>
                    <a:pt x="1852" y="7662"/>
                    <a:pt x="2189" y="9134"/>
                  </a:cubicBezTo>
                  <a:cubicBezTo>
                    <a:pt x="2429" y="10180"/>
                    <a:pt x="2348" y="11265"/>
                    <a:pt x="2540" y="12317"/>
                  </a:cubicBezTo>
                  <a:cubicBezTo>
                    <a:pt x="2750" y="13469"/>
                    <a:pt x="4854" y="13998"/>
                    <a:pt x="6912" y="13998"/>
                  </a:cubicBezTo>
                  <a:cubicBezTo>
                    <a:pt x="8986" y="13998"/>
                    <a:pt x="11013" y="13461"/>
                    <a:pt x="11012" y="12483"/>
                  </a:cubicBezTo>
                  <a:cubicBezTo>
                    <a:pt x="11012" y="12151"/>
                    <a:pt x="10094" y="10521"/>
                    <a:pt x="10008" y="10201"/>
                  </a:cubicBezTo>
                  <a:cubicBezTo>
                    <a:pt x="9680" y="8974"/>
                    <a:pt x="10151" y="7695"/>
                    <a:pt x="10554" y="6491"/>
                  </a:cubicBezTo>
                  <a:cubicBezTo>
                    <a:pt x="10955" y="5286"/>
                    <a:pt x="12394" y="4520"/>
                    <a:pt x="11809" y="3393"/>
                  </a:cubicBezTo>
                  <a:cubicBezTo>
                    <a:pt x="11530" y="2855"/>
                    <a:pt x="10396" y="1969"/>
                    <a:pt x="9461" y="1484"/>
                  </a:cubicBezTo>
                  <a:cubicBezTo>
                    <a:pt x="8236" y="850"/>
                    <a:pt x="6942" y="289"/>
                    <a:pt x="5572" y="97"/>
                  </a:cubicBezTo>
                  <a:cubicBezTo>
                    <a:pt x="5102" y="31"/>
                    <a:pt x="4677" y="0"/>
                    <a:pt x="4293" y="0"/>
                  </a:cubicBezTo>
                  <a:close/>
                </a:path>
              </a:pathLst>
            </a:custGeom>
            <a:solidFill>
              <a:srgbClr val="7F0F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5"/>
            <p:cNvSpPr/>
            <p:nvPr/>
          </p:nvSpPr>
          <p:spPr>
            <a:xfrm>
              <a:off x="2425225" y="789400"/>
              <a:ext cx="141375" cy="102175"/>
            </a:xfrm>
            <a:custGeom>
              <a:rect b="b" l="l" r="r" t="t"/>
              <a:pathLst>
                <a:path extrusionOk="0" h="4087" w="5655">
                  <a:moveTo>
                    <a:pt x="939" y="1"/>
                  </a:moveTo>
                  <a:cubicBezTo>
                    <a:pt x="935" y="1"/>
                    <a:pt x="931" y="1"/>
                    <a:pt x="927" y="1"/>
                  </a:cubicBezTo>
                  <a:cubicBezTo>
                    <a:pt x="251" y="1"/>
                    <a:pt x="0" y="3397"/>
                    <a:pt x="758" y="3473"/>
                  </a:cubicBezTo>
                  <a:cubicBezTo>
                    <a:pt x="1436" y="3625"/>
                    <a:pt x="2044" y="3830"/>
                    <a:pt x="2955" y="4086"/>
                  </a:cubicBezTo>
                  <a:cubicBezTo>
                    <a:pt x="3147" y="1910"/>
                    <a:pt x="4429" y="848"/>
                    <a:pt x="5654" y="545"/>
                  </a:cubicBezTo>
                  <a:cubicBezTo>
                    <a:pt x="3896" y="133"/>
                    <a:pt x="1600" y="1"/>
                    <a:pt x="939" y="1"/>
                  </a:cubicBezTo>
                  <a:close/>
                </a:path>
              </a:pathLst>
            </a:custGeom>
            <a:solidFill>
              <a:srgbClr val="A82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5"/>
            <p:cNvSpPr/>
            <p:nvPr/>
          </p:nvSpPr>
          <p:spPr>
            <a:xfrm>
              <a:off x="2454325" y="556275"/>
              <a:ext cx="166400" cy="347500"/>
            </a:xfrm>
            <a:custGeom>
              <a:rect b="b" l="l" r="r" t="t"/>
              <a:pathLst>
                <a:path extrusionOk="0" h="13900" w="6656">
                  <a:moveTo>
                    <a:pt x="5515" y="1"/>
                  </a:moveTo>
                  <a:cubicBezTo>
                    <a:pt x="5228" y="1"/>
                    <a:pt x="4954" y="133"/>
                    <a:pt x="4807" y="449"/>
                  </a:cubicBezTo>
                  <a:lnTo>
                    <a:pt x="0" y="13025"/>
                  </a:lnTo>
                  <a:cubicBezTo>
                    <a:pt x="91" y="13083"/>
                    <a:pt x="179" y="13145"/>
                    <a:pt x="260" y="13199"/>
                  </a:cubicBezTo>
                  <a:cubicBezTo>
                    <a:pt x="494" y="13357"/>
                    <a:pt x="713" y="13541"/>
                    <a:pt x="910" y="13743"/>
                  </a:cubicBezTo>
                  <a:cubicBezTo>
                    <a:pt x="959" y="13794"/>
                    <a:pt x="1003" y="13846"/>
                    <a:pt x="1047" y="13900"/>
                  </a:cubicBezTo>
                  <a:lnTo>
                    <a:pt x="6482" y="1173"/>
                  </a:lnTo>
                  <a:cubicBezTo>
                    <a:pt x="6655" y="690"/>
                    <a:pt x="6347" y="270"/>
                    <a:pt x="5939" y="93"/>
                  </a:cubicBezTo>
                  <a:cubicBezTo>
                    <a:pt x="5804" y="34"/>
                    <a:pt x="5658" y="1"/>
                    <a:pt x="5515" y="1"/>
                  </a:cubicBezTo>
                  <a:close/>
                </a:path>
              </a:pathLst>
            </a:custGeom>
            <a:solidFill>
              <a:srgbClr val="D890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5"/>
            <p:cNvSpPr/>
            <p:nvPr/>
          </p:nvSpPr>
          <p:spPr>
            <a:xfrm>
              <a:off x="2377450" y="1047575"/>
              <a:ext cx="47125" cy="32125"/>
            </a:xfrm>
            <a:custGeom>
              <a:rect b="b" l="l" r="r" t="t"/>
              <a:pathLst>
                <a:path extrusionOk="0" h="1285" w="1885">
                  <a:moveTo>
                    <a:pt x="699" y="1"/>
                  </a:moveTo>
                  <a:cubicBezTo>
                    <a:pt x="430" y="1"/>
                    <a:pt x="206" y="107"/>
                    <a:pt x="125" y="301"/>
                  </a:cubicBezTo>
                  <a:cubicBezTo>
                    <a:pt x="1" y="599"/>
                    <a:pt x="264" y="995"/>
                    <a:pt x="715" y="1186"/>
                  </a:cubicBezTo>
                  <a:cubicBezTo>
                    <a:pt x="875" y="1252"/>
                    <a:pt x="1037" y="1284"/>
                    <a:pt x="1185" y="1284"/>
                  </a:cubicBezTo>
                  <a:cubicBezTo>
                    <a:pt x="1455" y="1284"/>
                    <a:pt x="1678" y="1179"/>
                    <a:pt x="1760" y="985"/>
                  </a:cubicBezTo>
                  <a:cubicBezTo>
                    <a:pt x="1884" y="685"/>
                    <a:pt x="1620" y="289"/>
                    <a:pt x="1170" y="101"/>
                  </a:cubicBezTo>
                  <a:cubicBezTo>
                    <a:pt x="1010" y="33"/>
                    <a:pt x="848" y="1"/>
                    <a:pt x="699" y="1"/>
                  </a:cubicBez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5"/>
            <p:cNvSpPr/>
            <p:nvPr/>
          </p:nvSpPr>
          <p:spPr>
            <a:xfrm>
              <a:off x="2396375" y="943175"/>
              <a:ext cx="329350" cy="181025"/>
            </a:xfrm>
            <a:custGeom>
              <a:rect b="b" l="l" r="r" t="t"/>
              <a:pathLst>
                <a:path extrusionOk="0" h="7241" w="13174">
                  <a:moveTo>
                    <a:pt x="707" y="0"/>
                  </a:moveTo>
                  <a:cubicBezTo>
                    <a:pt x="585" y="0"/>
                    <a:pt x="464" y="30"/>
                    <a:pt x="381" y="119"/>
                  </a:cubicBezTo>
                  <a:cubicBezTo>
                    <a:pt x="329" y="176"/>
                    <a:pt x="258" y="573"/>
                    <a:pt x="395" y="573"/>
                  </a:cubicBezTo>
                  <a:cubicBezTo>
                    <a:pt x="400" y="573"/>
                    <a:pt x="404" y="573"/>
                    <a:pt x="410" y="572"/>
                  </a:cubicBezTo>
                  <a:lnTo>
                    <a:pt x="410" y="572"/>
                  </a:lnTo>
                  <a:cubicBezTo>
                    <a:pt x="201" y="611"/>
                    <a:pt x="68" y="836"/>
                    <a:pt x="84" y="1038"/>
                  </a:cubicBezTo>
                  <a:cubicBezTo>
                    <a:pt x="88" y="1089"/>
                    <a:pt x="110" y="1129"/>
                    <a:pt x="118" y="1177"/>
                  </a:cubicBezTo>
                  <a:cubicBezTo>
                    <a:pt x="138" y="1276"/>
                    <a:pt x="152" y="1229"/>
                    <a:pt x="127" y="1333"/>
                  </a:cubicBezTo>
                  <a:cubicBezTo>
                    <a:pt x="96" y="1463"/>
                    <a:pt x="0" y="1557"/>
                    <a:pt x="12" y="1699"/>
                  </a:cubicBezTo>
                  <a:cubicBezTo>
                    <a:pt x="22" y="1813"/>
                    <a:pt x="84" y="1918"/>
                    <a:pt x="180" y="1982"/>
                  </a:cubicBezTo>
                  <a:cubicBezTo>
                    <a:pt x="180" y="1982"/>
                    <a:pt x="180" y="1982"/>
                    <a:pt x="180" y="1982"/>
                  </a:cubicBezTo>
                  <a:cubicBezTo>
                    <a:pt x="170" y="1982"/>
                    <a:pt x="145" y="2233"/>
                    <a:pt x="148" y="2258"/>
                  </a:cubicBezTo>
                  <a:cubicBezTo>
                    <a:pt x="159" y="2359"/>
                    <a:pt x="192" y="2459"/>
                    <a:pt x="248" y="2546"/>
                  </a:cubicBezTo>
                  <a:cubicBezTo>
                    <a:pt x="366" y="2735"/>
                    <a:pt x="595" y="2865"/>
                    <a:pt x="792" y="2957"/>
                  </a:cubicBezTo>
                  <a:cubicBezTo>
                    <a:pt x="1136" y="3119"/>
                    <a:pt x="1454" y="3170"/>
                    <a:pt x="1823" y="3195"/>
                  </a:cubicBezTo>
                  <a:cubicBezTo>
                    <a:pt x="2219" y="3220"/>
                    <a:pt x="2635" y="3419"/>
                    <a:pt x="2994" y="3576"/>
                  </a:cubicBezTo>
                  <a:cubicBezTo>
                    <a:pt x="3767" y="3909"/>
                    <a:pt x="4487" y="4357"/>
                    <a:pt x="5129" y="4905"/>
                  </a:cubicBezTo>
                  <a:cubicBezTo>
                    <a:pt x="5683" y="5378"/>
                    <a:pt x="7806" y="7241"/>
                    <a:pt x="9135" y="7241"/>
                  </a:cubicBezTo>
                  <a:cubicBezTo>
                    <a:pt x="9184" y="7241"/>
                    <a:pt x="9231" y="7238"/>
                    <a:pt x="9278" y="7233"/>
                  </a:cubicBezTo>
                  <a:cubicBezTo>
                    <a:pt x="10338" y="7115"/>
                    <a:pt x="11857" y="5672"/>
                    <a:pt x="13173" y="4024"/>
                  </a:cubicBezTo>
                  <a:cubicBezTo>
                    <a:pt x="12981" y="3924"/>
                    <a:pt x="12794" y="3817"/>
                    <a:pt x="12612" y="3699"/>
                  </a:cubicBezTo>
                  <a:cubicBezTo>
                    <a:pt x="11994" y="3289"/>
                    <a:pt x="11430" y="2807"/>
                    <a:pt x="10875" y="2317"/>
                  </a:cubicBezTo>
                  <a:cubicBezTo>
                    <a:pt x="10334" y="3257"/>
                    <a:pt x="9797" y="4149"/>
                    <a:pt x="9280" y="4763"/>
                  </a:cubicBezTo>
                  <a:cubicBezTo>
                    <a:pt x="8035" y="4389"/>
                    <a:pt x="4483" y="2669"/>
                    <a:pt x="4079" y="2149"/>
                  </a:cubicBezTo>
                  <a:cubicBezTo>
                    <a:pt x="3853" y="1859"/>
                    <a:pt x="3693" y="1525"/>
                    <a:pt x="3477" y="1229"/>
                  </a:cubicBezTo>
                  <a:cubicBezTo>
                    <a:pt x="3105" y="717"/>
                    <a:pt x="2563" y="334"/>
                    <a:pt x="1963" y="137"/>
                  </a:cubicBezTo>
                  <a:cubicBezTo>
                    <a:pt x="1831" y="94"/>
                    <a:pt x="1693" y="29"/>
                    <a:pt x="1557" y="29"/>
                  </a:cubicBezTo>
                  <a:cubicBezTo>
                    <a:pt x="1554" y="29"/>
                    <a:pt x="1550" y="29"/>
                    <a:pt x="1547" y="29"/>
                  </a:cubicBezTo>
                  <a:cubicBezTo>
                    <a:pt x="1396" y="33"/>
                    <a:pt x="1273" y="56"/>
                    <a:pt x="1143" y="56"/>
                  </a:cubicBezTo>
                  <a:cubicBezTo>
                    <a:pt x="1076" y="56"/>
                    <a:pt x="1007" y="50"/>
                    <a:pt x="932" y="31"/>
                  </a:cubicBezTo>
                  <a:cubicBezTo>
                    <a:pt x="898" y="23"/>
                    <a:pt x="863" y="16"/>
                    <a:pt x="827" y="9"/>
                  </a:cubicBezTo>
                  <a:cubicBezTo>
                    <a:pt x="788" y="4"/>
                    <a:pt x="747" y="0"/>
                    <a:pt x="707" y="0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5"/>
            <p:cNvSpPr/>
            <p:nvPr/>
          </p:nvSpPr>
          <p:spPr>
            <a:xfrm>
              <a:off x="2561550" y="805525"/>
              <a:ext cx="92575" cy="81450"/>
            </a:xfrm>
            <a:custGeom>
              <a:rect b="b" l="l" r="r" t="t"/>
              <a:pathLst>
                <a:path extrusionOk="0" h="3258" w="3703">
                  <a:moveTo>
                    <a:pt x="1" y="1"/>
                  </a:moveTo>
                  <a:lnTo>
                    <a:pt x="1" y="1"/>
                  </a:lnTo>
                  <a:cubicBezTo>
                    <a:pt x="390" y="383"/>
                    <a:pt x="518" y="1413"/>
                    <a:pt x="599" y="1952"/>
                  </a:cubicBezTo>
                  <a:cubicBezTo>
                    <a:pt x="741" y="2905"/>
                    <a:pt x="1551" y="3258"/>
                    <a:pt x="2308" y="3258"/>
                  </a:cubicBezTo>
                  <a:cubicBezTo>
                    <a:pt x="3030" y="3258"/>
                    <a:pt x="3703" y="2936"/>
                    <a:pt x="3702" y="25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A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5"/>
            <p:cNvSpPr/>
            <p:nvPr/>
          </p:nvSpPr>
          <p:spPr>
            <a:xfrm>
              <a:off x="2558175" y="709200"/>
              <a:ext cx="117300" cy="166500"/>
            </a:xfrm>
            <a:custGeom>
              <a:rect b="b" l="l" r="r" t="t"/>
              <a:pathLst>
                <a:path extrusionOk="0" h="6660" w="4692">
                  <a:moveTo>
                    <a:pt x="2235" y="0"/>
                  </a:moveTo>
                  <a:cubicBezTo>
                    <a:pt x="1658" y="0"/>
                    <a:pt x="1078" y="225"/>
                    <a:pt x="682" y="646"/>
                  </a:cubicBezTo>
                  <a:cubicBezTo>
                    <a:pt x="1" y="1366"/>
                    <a:pt x="16" y="2592"/>
                    <a:pt x="257" y="3502"/>
                  </a:cubicBezTo>
                  <a:cubicBezTo>
                    <a:pt x="542" y="4575"/>
                    <a:pt x="1396" y="5554"/>
                    <a:pt x="2326" y="6125"/>
                  </a:cubicBezTo>
                  <a:cubicBezTo>
                    <a:pt x="2658" y="6329"/>
                    <a:pt x="2991" y="6598"/>
                    <a:pt x="3391" y="6651"/>
                  </a:cubicBezTo>
                  <a:cubicBezTo>
                    <a:pt x="3436" y="6657"/>
                    <a:pt x="3482" y="6660"/>
                    <a:pt x="3528" y="6660"/>
                  </a:cubicBezTo>
                  <a:cubicBezTo>
                    <a:pt x="3793" y="6660"/>
                    <a:pt x="4060" y="6560"/>
                    <a:pt x="4228" y="6356"/>
                  </a:cubicBezTo>
                  <a:cubicBezTo>
                    <a:pt x="4423" y="6117"/>
                    <a:pt x="4452" y="5783"/>
                    <a:pt x="4472" y="5475"/>
                  </a:cubicBezTo>
                  <a:cubicBezTo>
                    <a:pt x="4494" y="5119"/>
                    <a:pt x="4474" y="4727"/>
                    <a:pt x="4543" y="4376"/>
                  </a:cubicBezTo>
                  <a:cubicBezTo>
                    <a:pt x="4594" y="4122"/>
                    <a:pt x="4691" y="3888"/>
                    <a:pt x="4626" y="3618"/>
                  </a:cubicBezTo>
                  <a:cubicBezTo>
                    <a:pt x="4587" y="3456"/>
                    <a:pt x="4523" y="3301"/>
                    <a:pt x="4511" y="3131"/>
                  </a:cubicBezTo>
                  <a:cubicBezTo>
                    <a:pt x="4491" y="2816"/>
                    <a:pt x="4493" y="2496"/>
                    <a:pt x="4498" y="2179"/>
                  </a:cubicBezTo>
                  <a:cubicBezTo>
                    <a:pt x="4501" y="1861"/>
                    <a:pt x="4449" y="1561"/>
                    <a:pt x="4252" y="1295"/>
                  </a:cubicBezTo>
                  <a:cubicBezTo>
                    <a:pt x="3964" y="902"/>
                    <a:pt x="3684" y="505"/>
                    <a:pt x="3247" y="259"/>
                  </a:cubicBezTo>
                  <a:cubicBezTo>
                    <a:pt x="2939" y="84"/>
                    <a:pt x="2588" y="0"/>
                    <a:pt x="2235" y="0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5"/>
            <p:cNvSpPr/>
            <p:nvPr/>
          </p:nvSpPr>
          <p:spPr>
            <a:xfrm>
              <a:off x="2533000" y="683375"/>
              <a:ext cx="139950" cy="131800"/>
            </a:xfrm>
            <a:custGeom>
              <a:rect b="b" l="l" r="r" t="t"/>
              <a:pathLst>
                <a:path extrusionOk="0" h="5272" w="5598">
                  <a:moveTo>
                    <a:pt x="3148" y="1"/>
                  </a:moveTo>
                  <a:cubicBezTo>
                    <a:pt x="2719" y="1"/>
                    <a:pt x="2290" y="118"/>
                    <a:pt x="1889" y="277"/>
                  </a:cubicBezTo>
                  <a:cubicBezTo>
                    <a:pt x="1426" y="463"/>
                    <a:pt x="978" y="712"/>
                    <a:pt x="641" y="1081"/>
                  </a:cubicBezTo>
                  <a:cubicBezTo>
                    <a:pt x="218" y="1549"/>
                    <a:pt x="0" y="2169"/>
                    <a:pt x="43" y="2800"/>
                  </a:cubicBezTo>
                  <a:cubicBezTo>
                    <a:pt x="86" y="3438"/>
                    <a:pt x="401" y="3879"/>
                    <a:pt x="784" y="4360"/>
                  </a:cubicBezTo>
                  <a:cubicBezTo>
                    <a:pt x="1129" y="4794"/>
                    <a:pt x="1769" y="5059"/>
                    <a:pt x="2283" y="5249"/>
                  </a:cubicBezTo>
                  <a:cubicBezTo>
                    <a:pt x="2314" y="5261"/>
                    <a:pt x="2348" y="5272"/>
                    <a:pt x="2381" y="5272"/>
                  </a:cubicBezTo>
                  <a:cubicBezTo>
                    <a:pt x="2392" y="5272"/>
                    <a:pt x="2403" y="5271"/>
                    <a:pt x="2413" y="5268"/>
                  </a:cubicBezTo>
                  <a:cubicBezTo>
                    <a:pt x="2479" y="5249"/>
                    <a:pt x="2512" y="5172"/>
                    <a:pt x="2509" y="5103"/>
                  </a:cubicBezTo>
                  <a:cubicBezTo>
                    <a:pt x="2507" y="5034"/>
                    <a:pt x="2480" y="4966"/>
                    <a:pt x="2470" y="4899"/>
                  </a:cubicBezTo>
                  <a:cubicBezTo>
                    <a:pt x="2433" y="4648"/>
                    <a:pt x="2625" y="4414"/>
                    <a:pt x="2849" y="4299"/>
                  </a:cubicBezTo>
                  <a:cubicBezTo>
                    <a:pt x="3075" y="4186"/>
                    <a:pt x="3335" y="4163"/>
                    <a:pt x="3581" y="4107"/>
                  </a:cubicBezTo>
                  <a:cubicBezTo>
                    <a:pt x="4148" y="3977"/>
                    <a:pt x="4664" y="3682"/>
                    <a:pt x="5061" y="3259"/>
                  </a:cubicBezTo>
                  <a:cubicBezTo>
                    <a:pt x="5127" y="3190"/>
                    <a:pt x="5191" y="3116"/>
                    <a:pt x="5279" y="3078"/>
                  </a:cubicBezTo>
                  <a:cubicBezTo>
                    <a:pt x="5311" y="3063"/>
                    <a:pt x="5347" y="3056"/>
                    <a:pt x="5383" y="3056"/>
                  </a:cubicBezTo>
                  <a:cubicBezTo>
                    <a:pt x="5443" y="3056"/>
                    <a:pt x="5503" y="3078"/>
                    <a:pt x="5537" y="3126"/>
                  </a:cubicBezTo>
                  <a:cubicBezTo>
                    <a:pt x="5597" y="1888"/>
                    <a:pt x="4782" y="190"/>
                    <a:pt x="3426" y="18"/>
                  </a:cubicBezTo>
                  <a:cubicBezTo>
                    <a:pt x="3333" y="6"/>
                    <a:pt x="3241" y="1"/>
                    <a:pt x="3148" y="1"/>
                  </a:cubicBez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5"/>
            <p:cNvSpPr/>
            <p:nvPr/>
          </p:nvSpPr>
          <p:spPr>
            <a:xfrm>
              <a:off x="2548375" y="785900"/>
              <a:ext cx="41825" cy="43575"/>
            </a:xfrm>
            <a:custGeom>
              <a:rect b="b" l="l" r="r" t="t"/>
              <a:pathLst>
                <a:path extrusionOk="0" h="1743" w="1673">
                  <a:moveTo>
                    <a:pt x="372" y="1"/>
                  </a:moveTo>
                  <a:cubicBezTo>
                    <a:pt x="243" y="1"/>
                    <a:pt x="130" y="52"/>
                    <a:pt x="71" y="193"/>
                  </a:cubicBezTo>
                  <a:cubicBezTo>
                    <a:pt x="0" y="361"/>
                    <a:pt x="107" y="545"/>
                    <a:pt x="216" y="692"/>
                  </a:cubicBezTo>
                  <a:cubicBezTo>
                    <a:pt x="378" y="909"/>
                    <a:pt x="555" y="1114"/>
                    <a:pt x="743" y="1308"/>
                  </a:cubicBezTo>
                  <a:cubicBezTo>
                    <a:pt x="897" y="1463"/>
                    <a:pt x="1161" y="1691"/>
                    <a:pt x="1382" y="1736"/>
                  </a:cubicBezTo>
                  <a:cubicBezTo>
                    <a:pt x="1403" y="1741"/>
                    <a:pt x="1423" y="1743"/>
                    <a:pt x="1441" y="1743"/>
                  </a:cubicBezTo>
                  <a:cubicBezTo>
                    <a:pt x="1673" y="1743"/>
                    <a:pt x="1655" y="1401"/>
                    <a:pt x="1596" y="1229"/>
                  </a:cubicBezTo>
                  <a:cubicBezTo>
                    <a:pt x="1481" y="892"/>
                    <a:pt x="1291" y="468"/>
                    <a:pt x="994" y="249"/>
                  </a:cubicBezTo>
                  <a:cubicBezTo>
                    <a:pt x="856" y="146"/>
                    <a:pt x="590" y="1"/>
                    <a:pt x="372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5"/>
            <p:cNvSpPr/>
            <p:nvPr/>
          </p:nvSpPr>
          <p:spPr>
            <a:xfrm>
              <a:off x="2649900" y="872050"/>
              <a:ext cx="142875" cy="185450"/>
            </a:xfrm>
            <a:custGeom>
              <a:rect b="b" l="l" r="r" t="t"/>
              <a:pathLst>
                <a:path extrusionOk="0" h="7418" w="5715">
                  <a:moveTo>
                    <a:pt x="3748" y="1"/>
                  </a:moveTo>
                  <a:cubicBezTo>
                    <a:pt x="3400" y="1"/>
                    <a:pt x="3064" y="149"/>
                    <a:pt x="2817" y="457"/>
                  </a:cubicBezTo>
                  <a:cubicBezTo>
                    <a:pt x="1689" y="1860"/>
                    <a:pt x="414" y="4918"/>
                    <a:pt x="271" y="5196"/>
                  </a:cubicBezTo>
                  <a:cubicBezTo>
                    <a:pt x="1" y="5716"/>
                    <a:pt x="2403" y="7418"/>
                    <a:pt x="3268" y="7418"/>
                  </a:cubicBezTo>
                  <a:cubicBezTo>
                    <a:pt x="3401" y="7418"/>
                    <a:pt x="3498" y="7378"/>
                    <a:pt x="3543" y="7287"/>
                  </a:cubicBezTo>
                  <a:cubicBezTo>
                    <a:pt x="4294" y="6144"/>
                    <a:pt x="5256" y="3734"/>
                    <a:pt x="5391" y="2955"/>
                  </a:cubicBezTo>
                  <a:cubicBezTo>
                    <a:pt x="5715" y="1067"/>
                    <a:pt x="4685" y="1"/>
                    <a:pt x="3748" y="1"/>
                  </a:cubicBezTo>
                  <a:close/>
                </a:path>
              </a:pathLst>
            </a:custGeom>
            <a:solidFill>
              <a:srgbClr val="A82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5"/>
            <p:cNvSpPr/>
            <p:nvPr/>
          </p:nvSpPr>
          <p:spPr>
            <a:xfrm>
              <a:off x="2524500" y="908300"/>
              <a:ext cx="39325" cy="32225"/>
            </a:xfrm>
            <a:custGeom>
              <a:rect b="b" l="l" r="r" t="t"/>
              <a:pathLst>
                <a:path extrusionOk="0" h="1289" w="1573">
                  <a:moveTo>
                    <a:pt x="517" y="0"/>
                  </a:moveTo>
                  <a:cubicBezTo>
                    <a:pt x="215" y="0"/>
                    <a:pt x="0" y="162"/>
                    <a:pt x="0" y="424"/>
                  </a:cubicBezTo>
                  <a:cubicBezTo>
                    <a:pt x="0" y="757"/>
                    <a:pt x="352" y="1126"/>
                    <a:pt x="787" y="1249"/>
                  </a:cubicBezTo>
                  <a:cubicBezTo>
                    <a:pt x="882" y="1276"/>
                    <a:pt x="973" y="1289"/>
                    <a:pt x="1057" y="1289"/>
                  </a:cubicBezTo>
                  <a:cubicBezTo>
                    <a:pt x="1358" y="1289"/>
                    <a:pt x="1572" y="1127"/>
                    <a:pt x="1572" y="867"/>
                  </a:cubicBezTo>
                  <a:cubicBezTo>
                    <a:pt x="1572" y="531"/>
                    <a:pt x="1220" y="162"/>
                    <a:pt x="787" y="39"/>
                  </a:cubicBezTo>
                  <a:cubicBezTo>
                    <a:pt x="692" y="13"/>
                    <a:pt x="60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5"/>
            <p:cNvSpPr/>
            <p:nvPr/>
          </p:nvSpPr>
          <p:spPr>
            <a:xfrm>
              <a:off x="2714625" y="973900"/>
              <a:ext cx="36950" cy="39175"/>
            </a:xfrm>
            <a:custGeom>
              <a:rect b="b" l="l" r="r" t="t"/>
              <a:pathLst>
                <a:path extrusionOk="0" h="1567" w="1478">
                  <a:moveTo>
                    <a:pt x="965" y="0"/>
                  </a:moveTo>
                  <a:cubicBezTo>
                    <a:pt x="800" y="0"/>
                    <a:pt x="610" y="87"/>
                    <a:pt x="442" y="258"/>
                  </a:cubicBezTo>
                  <a:cubicBezTo>
                    <a:pt x="123" y="578"/>
                    <a:pt x="0" y="1073"/>
                    <a:pt x="165" y="1363"/>
                  </a:cubicBezTo>
                  <a:cubicBezTo>
                    <a:pt x="242" y="1499"/>
                    <a:pt x="368" y="1566"/>
                    <a:pt x="513" y="1566"/>
                  </a:cubicBezTo>
                  <a:cubicBezTo>
                    <a:pt x="678" y="1566"/>
                    <a:pt x="868" y="1479"/>
                    <a:pt x="1036" y="1309"/>
                  </a:cubicBezTo>
                  <a:cubicBezTo>
                    <a:pt x="1355" y="989"/>
                    <a:pt x="1478" y="493"/>
                    <a:pt x="1313" y="204"/>
                  </a:cubicBezTo>
                  <a:cubicBezTo>
                    <a:pt x="1236" y="67"/>
                    <a:pt x="1110" y="0"/>
                    <a:pt x="965" y="0"/>
                  </a:cubicBez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5"/>
            <p:cNvSpPr/>
            <p:nvPr/>
          </p:nvSpPr>
          <p:spPr>
            <a:xfrm>
              <a:off x="2517375" y="680525"/>
              <a:ext cx="156625" cy="106900"/>
            </a:xfrm>
            <a:custGeom>
              <a:rect b="b" l="l" r="r" t="t"/>
              <a:pathLst>
                <a:path extrusionOk="0" h="4276" w="6265">
                  <a:moveTo>
                    <a:pt x="3666" y="0"/>
                  </a:moveTo>
                  <a:cubicBezTo>
                    <a:pt x="3492" y="0"/>
                    <a:pt x="3306" y="14"/>
                    <a:pt x="3107" y="43"/>
                  </a:cubicBezTo>
                  <a:cubicBezTo>
                    <a:pt x="2288" y="162"/>
                    <a:pt x="0" y="1060"/>
                    <a:pt x="807" y="3670"/>
                  </a:cubicBezTo>
                  <a:cubicBezTo>
                    <a:pt x="870" y="3871"/>
                    <a:pt x="2688" y="4276"/>
                    <a:pt x="3184" y="4276"/>
                  </a:cubicBezTo>
                  <a:cubicBezTo>
                    <a:pt x="3207" y="4276"/>
                    <a:pt x="3227" y="4275"/>
                    <a:pt x="3244" y="4273"/>
                  </a:cubicBezTo>
                  <a:cubicBezTo>
                    <a:pt x="4826" y="4101"/>
                    <a:pt x="6141" y="3368"/>
                    <a:pt x="6264" y="3235"/>
                  </a:cubicBezTo>
                  <a:cubicBezTo>
                    <a:pt x="6210" y="2157"/>
                    <a:pt x="5866" y="0"/>
                    <a:pt x="3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5"/>
            <p:cNvSpPr/>
            <p:nvPr/>
          </p:nvSpPr>
          <p:spPr>
            <a:xfrm>
              <a:off x="2583325" y="745600"/>
              <a:ext cx="129075" cy="55375"/>
            </a:xfrm>
            <a:custGeom>
              <a:rect b="b" l="l" r="r" t="t"/>
              <a:pathLst>
                <a:path extrusionOk="0" h="2215" w="5163">
                  <a:moveTo>
                    <a:pt x="3583" y="1"/>
                  </a:moveTo>
                  <a:cubicBezTo>
                    <a:pt x="3011" y="860"/>
                    <a:pt x="1606" y="1303"/>
                    <a:pt x="1" y="1613"/>
                  </a:cubicBezTo>
                  <a:cubicBezTo>
                    <a:pt x="589" y="1770"/>
                    <a:pt x="1616" y="2078"/>
                    <a:pt x="2282" y="2199"/>
                  </a:cubicBezTo>
                  <a:cubicBezTo>
                    <a:pt x="2339" y="2209"/>
                    <a:pt x="2397" y="2214"/>
                    <a:pt x="2454" y="2214"/>
                  </a:cubicBezTo>
                  <a:cubicBezTo>
                    <a:pt x="2697" y="2214"/>
                    <a:pt x="2933" y="2123"/>
                    <a:pt x="3116" y="1957"/>
                  </a:cubicBezTo>
                  <a:cubicBezTo>
                    <a:pt x="3456" y="1647"/>
                    <a:pt x="4019" y="1161"/>
                    <a:pt x="5043" y="843"/>
                  </a:cubicBezTo>
                  <a:cubicBezTo>
                    <a:pt x="5151" y="811"/>
                    <a:pt x="5163" y="664"/>
                    <a:pt x="5063" y="614"/>
                  </a:cubicBezTo>
                  <a:cubicBezTo>
                    <a:pt x="4546" y="361"/>
                    <a:pt x="4115" y="218"/>
                    <a:pt x="3583" y="1"/>
                  </a:cubicBezTo>
                  <a:close/>
                </a:path>
              </a:pathLst>
            </a:custGeom>
            <a:solidFill>
              <a:srgbClr val="A82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5"/>
            <p:cNvSpPr/>
            <p:nvPr/>
          </p:nvSpPr>
          <p:spPr>
            <a:xfrm>
              <a:off x="2575150" y="689100"/>
              <a:ext cx="22525" cy="11150"/>
            </a:xfrm>
            <a:custGeom>
              <a:rect b="b" l="l" r="r" t="t"/>
              <a:pathLst>
                <a:path extrusionOk="0" h="446" w="901">
                  <a:moveTo>
                    <a:pt x="624" y="1"/>
                  </a:moveTo>
                  <a:cubicBezTo>
                    <a:pt x="556" y="1"/>
                    <a:pt x="478" y="11"/>
                    <a:pt x="399" y="33"/>
                  </a:cubicBezTo>
                  <a:cubicBezTo>
                    <a:pt x="166" y="97"/>
                    <a:pt x="1" y="234"/>
                    <a:pt x="30" y="340"/>
                  </a:cubicBezTo>
                  <a:cubicBezTo>
                    <a:pt x="49" y="408"/>
                    <a:pt x="146" y="445"/>
                    <a:pt x="275" y="445"/>
                  </a:cubicBezTo>
                  <a:cubicBezTo>
                    <a:pt x="344" y="445"/>
                    <a:pt x="422" y="435"/>
                    <a:pt x="503" y="412"/>
                  </a:cubicBezTo>
                  <a:cubicBezTo>
                    <a:pt x="735" y="348"/>
                    <a:pt x="901" y="212"/>
                    <a:pt x="872" y="107"/>
                  </a:cubicBezTo>
                  <a:cubicBezTo>
                    <a:pt x="852" y="39"/>
                    <a:pt x="755" y="1"/>
                    <a:pt x="624" y="1"/>
                  </a:cubicBezTo>
                  <a:close/>
                </a:path>
              </a:pathLst>
            </a:custGeom>
            <a:solidFill>
              <a:srgbClr val="A82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3" name="Google Shape;263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9507" y="4166999"/>
            <a:ext cx="2072340" cy="110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5"/>
          <p:cNvSpPr/>
          <p:nvPr/>
        </p:nvSpPr>
        <p:spPr>
          <a:xfrm>
            <a:off x="8051683" y="3068704"/>
            <a:ext cx="1002335" cy="1869500"/>
          </a:xfrm>
          <a:custGeom>
            <a:rect b="b" l="l" r="r" t="t"/>
            <a:pathLst>
              <a:path extrusionOk="0" h="47737" w="25591">
                <a:moveTo>
                  <a:pt x="8510" y="1"/>
                </a:moveTo>
                <a:cubicBezTo>
                  <a:pt x="8401" y="1"/>
                  <a:pt x="8290" y="7"/>
                  <a:pt x="8178" y="20"/>
                </a:cubicBezTo>
                <a:cubicBezTo>
                  <a:pt x="8060" y="34"/>
                  <a:pt x="7941" y="57"/>
                  <a:pt x="7826" y="87"/>
                </a:cubicBezTo>
                <a:cubicBezTo>
                  <a:pt x="7666" y="65"/>
                  <a:pt x="7504" y="55"/>
                  <a:pt x="7344" y="55"/>
                </a:cubicBezTo>
                <a:cubicBezTo>
                  <a:pt x="6553" y="55"/>
                  <a:pt x="5807" y="301"/>
                  <a:pt x="5479" y="562"/>
                </a:cubicBezTo>
                <a:cubicBezTo>
                  <a:pt x="4905" y="1024"/>
                  <a:pt x="4981" y="1466"/>
                  <a:pt x="5907" y="2542"/>
                </a:cubicBezTo>
                <a:cubicBezTo>
                  <a:pt x="5923" y="2572"/>
                  <a:pt x="5940" y="2602"/>
                  <a:pt x="5960" y="2630"/>
                </a:cubicBezTo>
                <a:cubicBezTo>
                  <a:pt x="5896" y="2738"/>
                  <a:pt x="5843" y="2850"/>
                  <a:pt x="5822" y="2968"/>
                </a:cubicBezTo>
                <a:cubicBezTo>
                  <a:pt x="5771" y="3261"/>
                  <a:pt x="5822" y="3562"/>
                  <a:pt x="5735" y="3850"/>
                </a:cubicBezTo>
                <a:cubicBezTo>
                  <a:pt x="5704" y="3956"/>
                  <a:pt x="5672" y="4058"/>
                  <a:pt x="5665" y="4173"/>
                </a:cubicBezTo>
                <a:cubicBezTo>
                  <a:pt x="5645" y="4511"/>
                  <a:pt x="5659" y="4847"/>
                  <a:pt x="5674" y="5183"/>
                </a:cubicBezTo>
                <a:cubicBezTo>
                  <a:pt x="5679" y="5319"/>
                  <a:pt x="5707" y="5471"/>
                  <a:pt x="5698" y="5603"/>
                </a:cubicBezTo>
                <a:cubicBezTo>
                  <a:pt x="5693" y="5709"/>
                  <a:pt x="5688" y="5801"/>
                  <a:pt x="5689" y="5882"/>
                </a:cubicBezTo>
                <a:lnTo>
                  <a:pt x="2862" y="5237"/>
                </a:lnTo>
                <a:cubicBezTo>
                  <a:pt x="2656" y="5191"/>
                  <a:pt x="2197" y="5106"/>
                  <a:pt x="1773" y="5106"/>
                </a:cubicBezTo>
                <a:cubicBezTo>
                  <a:pt x="1508" y="5106"/>
                  <a:pt x="1256" y="5139"/>
                  <a:pt x="1089" y="5236"/>
                </a:cubicBezTo>
                <a:cubicBezTo>
                  <a:pt x="871" y="5257"/>
                  <a:pt x="666" y="5340"/>
                  <a:pt x="497" y="5478"/>
                </a:cubicBezTo>
                <a:cubicBezTo>
                  <a:pt x="99" y="5785"/>
                  <a:pt x="0" y="6365"/>
                  <a:pt x="126" y="6853"/>
                </a:cubicBezTo>
                <a:cubicBezTo>
                  <a:pt x="207" y="7169"/>
                  <a:pt x="366" y="7457"/>
                  <a:pt x="550" y="7729"/>
                </a:cubicBezTo>
                <a:cubicBezTo>
                  <a:pt x="387" y="8352"/>
                  <a:pt x="428" y="8896"/>
                  <a:pt x="811" y="9037"/>
                </a:cubicBezTo>
                <a:cubicBezTo>
                  <a:pt x="1287" y="9329"/>
                  <a:pt x="1909" y="9743"/>
                  <a:pt x="2517" y="10121"/>
                </a:cubicBezTo>
                <a:cubicBezTo>
                  <a:pt x="2505" y="11038"/>
                  <a:pt x="2777" y="11982"/>
                  <a:pt x="3075" y="12816"/>
                </a:cubicBezTo>
                <a:cubicBezTo>
                  <a:pt x="3544" y="14128"/>
                  <a:pt x="4078" y="15550"/>
                  <a:pt x="3645" y="16876"/>
                </a:cubicBezTo>
                <a:cubicBezTo>
                  <a:pt x="3501" y="17314"/>
                  <a:pt x="3289" y="17811"/>
                  <a:pt x="3164" y="18306"/>
                </a:cubicBezTo>
                <a:cubicBezTo>
                  <a:pt x="2542" y="19133"/>
                  <a:pt x="2600" y="19994"/>
                  <a:pt x="2556" y="20639"/>
                </a:cubicBezTo>
                <a:cubicBezTo>
                  <a:pt x="2391" y="23021"/>
                  <a:pt x="3038" y="25487"/>
                  <a:pt x="2294" y="27795"/>
                </a:cubicBezTo>
                <a:cubicBezTo>
                  <a:pt x="2110" y="28368"/>
                  <a:pt x="1861" y="28921"/>
                  <a:pt x="1745" y="29510"/>
                </a:cubicBezTo>
                <a:cubicBezTo>
                  <a:pt x="1624" y="30127"/>
                  <a:pt x="1810" y="30696"/>
                  <a:pt x="1981" y="31281"/>
                </a:cubicBezTo>
                <a:cubicBezTo>
                  <a:pt x="2117" y="31744"/>
                  <a:pt x="2667" y="33029"/>
                  <a:pt x="2706" y="33188"/>
                </a:cubicBezTo>
                <a:cubicBezTo>
                  <a:pt x="2708" y="33197"/>
                  <a:pt x="2710" y="33205"/>
                  <a:pt x="2711" y="33214"/>
                </a:cubicBezTo>
                <a:cubicBezTo>
                  <a:pt x="2519" y="33727"/>
                  <a:pt x="2370" y="34257"/>
                  <a:pt x="2269" y="34796"/>
                </a:cubicBezTo>
                <a:cubicBezTo>
                  <a:pt x="2232" y="35001"/>
                  <a:pt x="2209" y="35227"/>
                  <a:pt x="2239" y="35434"/>
                </a:cubicBezTo>
                <a:cubicBezTo>
                  <a:pt x="2201" y="35775"/>
                  <a:pt x="2229" y="36138"/>
                  <a:pt x="2487" y="36346"/>
                </a:cubicBezTo>
                <a:cubicBezTo>
                  <a:pt x="2611" y="36445"/>
                  <a:pt x="2768" y="36488"/>
                  <a:pt x="2928" y="36488"/>
                </a:cubicBezTo>
                <a:cubicBezTo>
                  <a:pt x="3021" y="36488"/>
                  <a:pt x="3116" y="36473"/>
                  <a:pt x="3204" y="36447"/>
                </a:cubicBezTo>
                <a:cubicBezTo>
                  <a:pt x="3445" y="36376"/>
                  <a:pt x="3657" y="36230"/>
                  <a:pt x="3862" y="36086"/>
                </a:cubicBezTo>
                <a:lnTo>
                  <a:pt x="6734" y="34086"/>
                </a:lnTo>
                <a:cubicBezTo>
                  <a:pt x="7102" y="33828"/>
                  <a:pt x="7519" y="33456"/>
                  <a:pt x="7413" y="33022"/>
                </a:cubicBezTo>
                <a:cubicBezTo>
                  <a:pt x="7406" y="32993"/>
                  <a:pt x="7397" y="32967"/>
                  <a:pt x="7386" y="32940"/>
                </a:cubicBezTo>
                <a:cubicBezTo>
                  <a:pt x="7432" y="32825"/>
                  <a:pt x="7441" y="32700"/>
                  <a:pt x="7413" y="32580"/>
                </a:cubicBezTo>
                <a:cubicBezTo>
                  <a:pt x="7330" y="32238"/>
                  <a:pt x="6958" y="32071"/>
                  <a:pt x="6595" y="32071"/>
                </a:cubicBezTo>
                <a:cubicBezTo>
                  <a:pt x="6515" y="32071"/>
                  <a:pt x="6435" y="32079"/>
                  <a:pt x="6359" y="32096"/>
                </a:cubicBezTo>
                <a:cubicBezTo>
                  <a:pt x="5942" y="32186"/>
                  <a:pt x="5576" y="32442"/>
                  <a:pt x="5165" y="32562"/>
                </a:cubicBezTo>
                <a:cubicBezTo>
                  <a:pt x="5047" y="32597"/>
                  <a:pt x="4924" y="32615"/>
                  <a:pt x="4802" y="32615"/>
                </a:cubicBezTo>
                <a:cubicBezTo>
                  <a:pt x="4714" y="32615"/>
                  <a:pt x="4626" y="32605"/>
                  <a:pt x="4539" y="32587"/>
                </a:cubicBezTo>
                <a:cubicBezTo>
                  <a:pt x="4537" y="32461"/>
                  <a:pt x="4535" y="32338"/>
                  <a:pt x="4551" y="32232"/>
                </a:cubicBezTo>
                <a:cubicBezTo>
                  <a:pt x="4657" y="31571"/>
                  <a:pt x="4924" y="30931"/>
                  <a:pt x="4899" y="30254"/>
                </a:cubicBezTo>
                <a:cubicBezTo>
                  <a:pt x="4868" y="29382"/>
                  <a:pt x="4525" y="29077"/>
                  <a:pt x="5255" y="28006"/>
                </a:cubicBezTo>
                <a:cubicBezTo>
                  <a:pt x="5449" y="27723"/>
                  <a:pt x="5499" y="27290"/>
                  <a:pt x="5606" y="26961"/>
                </a:cubicBezTo>
                <a:cubicBezTo>
                  <a:pt x="5764" y="26489"/>
                  <a:pt x="5955" y="26033"/>
                  <a:pt x="6117" y="25559"/>
                </a:cubicBezTo>
                <a:cubicBezTo>
                  <a:pt x="6145" y="25478"/>
                  <a:pt x="6177" y="25392"/>
                  <a:pt x="6246" y="25337"/>
                </a:cubicBezTo>
                <a:cubicBezTo>
                  <a:pt x="6295" y="25298"/>
                  <a:pt x="6354" y="25283"/>
                  <a:pt x="6415" y="25283"/>
                </a:cubicBezTo>
                <a:cubicBezTo>
                  <a:pt x="6503" y="25283"/>
                  <a:pt x="6598" y="25314"/>
                  <a:pt x="6681" y="25351"/>
                </a:cubicBezTo>
                <a:cubicBezTo>
                  <a:pt x="7314" y="25630"/>
                  <a:pt x="11407" y="30659"/>
                  <a:pt x="11967" y="31244"/>
                </a:cubicBezTo>
                <a:cubicBezTo>
                  <a:pt x="12277" y="31564"/>
                  <a:pt x="12586" y="31887"/>
                  <a:pt x="12862" y="32237"/>
                </a:cubicBezTo>
                <a:cubicBezTo>
                  <a:pt x="12984" y="32392"/>
                  <a:pt x="13168" y="32585"/>
                  <a:pt x="13231" y="32772"/>
                </a:cubicBezTo>
                <a:cubicBezTo>
                  <a:pt x="13302" y="32981"/>
                  <a:pt x="13251" y="33276"/>
                  <a:pt x="13238" y="33490"/>
                </a:cubicBezTo>
                <a:cubicBezTo>
                  <a:pt x="13210" y="33987"/>
                  <a:pt x="13046" y="34462"/>
                  <a:pt x="12929" y="34943"/>
                </a:cubicBezTo>
                <a:cubicBezTo>
                  <a:pt x="12498" y="36716"/>
                  <a:pt x="12920" y="44074"/>
                  <a:pt x="12874" y="44310"/>
                </a:cubicBezTo>
                <a:cubicBezTo>
                  <a:pt x="12874" y="44395"/>
                  <a:pt x="12899" y="44476"/>
                  <a:pt x="12947" y="44547"/>
                </a:cubicBezTo>
                <a:cubicBezTo>
                  <a:pt x="12719" y="44846"/>
                  <a:pt x="12531" y="45169"/>
                  <a:pt x="12438" y="45532"/>
                </a:cubicBezTo>
                <a:cubicBezTo>
                  <a:pt x="12386" y="45737"/>
                  <a:pt x="12374" y="45949"/>
                  <a:pt x="12402" y="46157"/>
                </a:cubicBezTo>
                <a:cubicBezTo>
                  <a:pt x="12319" y="46776"/>
                  <a:pt x="12590" y="47474"/>
                  <a:pt x="13175" y="47672"/>
                </a:cubicBezTo>
                <a:cubicBezTo>
                  <a:pt x="13318" y="47721"/>
                  <a:pt x="13468" y="47737"/>
                  <a:pt x="13620" y="47737"/>
                </a:cubicBezTo>
                <a:cubicBezTo>
                  <a:pt x="13755" y="47737"/>
                  <a:pt x="13890" y="47724"/>
                  <a:pt x="14023" y="47711"/>
                </a:cubicBezTo>
                <a:lnTo>
                  <a:pt x="18288" y="47310"/>
                </a:lnTo>
                <a:cubicBezTo>
                  <a:pt x="18689" y="47271"/>
                  <a:pt x="19103" y="47230"/>
                  <a:pt x="19458" y="47039"/>
                </a:cubicBezTo>
                <a:cubicBezTo>
                  <a:pt x="19815" y="46848"/>
                  <a:pt x="20100" y="46467"/>
                  <a:pt x="20048" y="46065"/>
                </a:cubicBezTo>
                <a:cubicBezTo>
                  <a:pt x="20043" y="46023"/>
                  <a:pt x="20034" y="45981"/>
                  <a:pt x="20022" y="45938"/>
                </a:cubicBezTo>
                <a:cubicBezTo>
                  <a:pt x="20052" y="45837"/>
                  <a:pt x="20062" y="45730"/>
                  <a:pt x="20048" y="45624"/>
                </a:cubicBezTo>
                <a:cubicBezTo>
                  <a:pt x="20009" y="45298"/>
                  <a:pt x="19757" y="45030"/>
                  <a:pt x="19465" y="44881"/>
                </a:cubicBezTo>
                <a:cubicBezTo>
                  <a:pt x="19172" y="44731"/>
                  <a:pt x="18841" y="44682"/>
                  <a:pt x="18516" y="44634"/>
                </a:cubicBezTo>
                <a:lnTo>
                  <a:pt x="16317" y="44310"/>
                </a:lnTo>
                <a:lnTo>
                  <a:pt x="15262" y="44157"/>
                </a:lnTo>
                <a:cubicBezTo>
                  <a:pt x="15389" y="43568"/>
                  <a:pt x="15826" y="41606"/>
                  <a:pt x="15921" y="41131"/>
                </a:cubicBezTo>
                <a:cubicBezTo>
                  <a:pt x="16810" y="36620"/>
                  <a:pt x="16777" y="35049"/>
                  <a:pt x="16515" y="32035"/>
                </a:cubicBezTo>
                <a:cubicBezTo>
                  <a:pt x="16452" y="31305"/>
                  <a:pt x="15009" y="26457"/>
                  <a:pt x="11828" y="21738"/>
                </a:cubicBezTo>
                <a:cubicBezTo>
                  <a:pt x="11573" y="21360"/>
                  <a:pt x="11305" y="20975"/>
                  <a:pt x="11213" y="20528"/>
                </a:cubicBezTo>
                <a:cubicBezTo>
                  <a:pt x="11423" y="19912"/>
                  <a:pt x="10932" y="18790"/>
                  <a:pt x="10972" y="17807"/>
                </a:cubicBezTo>
                <a:cubicBezTo>
                  <a:pt x="11013" y="16874"/>
                  <a:pt x="11282" y="15959"/>
                  <a:pt x="11565" y="15071"/>
                </a:cubicBezTo>
                <a:lnTo>
                  <a:pt x="11618" y="15133"/>
                </a:lnTo>
                <a:cubicBezTo>
                  <a:pt x="11717" y="15317"/>
                  <a:pt x="11910" y="15396"/>
                  <a:pt x="12154" y="15396"/>
                </a:cubicBezTo>
                <a:cubicBezTo>
                  <a:pt x="12270" y="15396"/>
                  <a:pt x="12397" y="15378"/>
                  <a:pt x="12531" y="15345"/>
                </a:cubicBezTo>
                <a:cubicBezTo>
                  <a:pt x="12828" y="15662"/>
                  <a:pt x="13086" y="15923"/>
                  <a:pt x="13247" y="16054"/>
                </a:cubicBezTo>
                <a:cubicBezTo>
                  <a:pt x="13523" y="16277"/>
                  <a:pt x="13811" y="16500"/>
                  <a:pt x="14147" y="16613"/>
                </a:cubicBezTo>
                <a:cubicBezTo>
                  <a:pt x="14328" y="16673"/>
                  <a:pt x="14522" y="16698"/>
                  <a:pt x="14721" y="16698"/>
                </a:cubicBezTo>
                <a:cubicBezTo>
                  <a:pt x="15251" y="16698"/>
                  <a:pt x="15817" y="16522"/>
                  <a:pt x="16289" y="16381"/>
                </a:cubicBezTo>
                <a:cubicBezTo>
                  <a:pt x="16805" y="16227"/>
                  <a:pt x="17533" y="15881"/>
                  <a:pt x="17993" y="15602"/>
                </a:cubicBezTo>
                <a:cubicBezTo>
                  <a:pt x="19285" y="14819"/>
                  <a:pt x="20384" y="14212"/>
                  <a:pt x="21818" y="13733"/>
                </a:cubicBezTo>
                <a:cubicBezTo>
                  <a:pt x="22238" y="13594"/>
                  <a:pt x="22666" y="13502"/>
                  <a:pt x="23095" y="13401"/>
                </a:cubicBezTo>
                <a:cubicBezTo>
                  <a:pt x="23509" y="13302"/>
                  <a:pt x="23917" y="13076"/>
                  <a:pt x="24311" y="12913"/>
                </a:cubicBezTo>
                <a:cubicBezTo>
                  <a:pt x="24645" y="12774"/>
                  <a:pt x="24757" y="12721"/>
                  <a:pt x="24971" y="12410"/>
                </a:cubicBezTo>
                <a:cubicBezTo>
                  <a:pt x="25050" y="12293"/>
                  <a:pt x="25131" y="12175"/>
                  <a:pt x="25181" y="12040"/>
                </a:cubicBezTo>
                <a:cubicBezTo>
                  <a:pt x="25213" y="11950"/>
                  <a:pt x="25230" y="11856"/>
                  <a:pt x="25262" y="11766"/>
                </a:cubicBezTo>
                <a:cubicBezTo>
                  <a:pt x="25337" y="11567"/>
                  <a:pt x="25556" y="11498"/>
                  <a:pt x="25577" y="11273"/>
                </a:cubicBezTo>
                <a:cubicBezTo>
                  <a:pt x="25591" y="11113"/>
                  <a:pt x="25501" y="10926"/>
                  <a:pt x="25336" y="10878"/>
                </a:cubicBezTo>
                <a:lnTo>
                  <a:pt x="25336" y="10878"/>
                </a:lnTo>
                <a:cubicBezTo>
                  <a:pt x="25340" y="10879"/>
                  <a:pt x="25344" y="10879"/>
                  <a:pt x="25348" y="10879"/>
                </a:cubicBezTo>
                <a:cubicBezTo>
                  <a:pt x="25479" y="10879"/>
                  <a:pt x="25421" y="10248"/>
                  <a:pt x="25397" y="10192"/>
                </a:cubicBezTo>
                <a:cubicBezTo>
                  <a:pt x="25354" y="10084"/>
                  <a:pt x="25287" y="9976"/>
                  <a:pt x="25179" y="9923"/>
                </a:cubicBezTo>
                <a:cubicBezTo>
                  <a:pt x="25125" y="9896"/>
                  <a:pt x="24962" y="9850"/>
                  <a:pt x="24856" y="9850"/>
                </a:cubicBezTo>
                <a:cubicBezTo>
                  <a:pt x="24816" y="9850"/>
                  <a:pt x="24785" y="9857"/>
                  <a:pt x="24771" y="9873"/>
                </a:cubicBezTo>
                <a:cubicBezTo>
                  <a:pt x="24732" y="9916"/>
                  <a:pt x="24732" y="9981"/>
                  <a:pt x="24753" y="10034"/>
                </a:cubicBezTo>
                <a:cubicBezTo>
                  <a:pt x="24773" y="10087"/>
                  <a:pt x="24810" y="10131"/>
                  <a:pt x="24842" y="10179"/>
                </a:cubicBezTo>
                <a:cubicBezTo>
                  <a:pt x="24872" y="10225"/>
                  <a:pt x="24900" y="10280"/>
                  <a:pt x="24898" y="10336"/>
                </a:cubicBezTo>
                <a:cubicBezTo>
                  <a:pt x="24896" y="10368"/>
                  <a:pt x="24886" y="10398"/>
                  <a:pt x="24870" y="10425"/>
                </a:cubicBezTo>
                <a:cubicBezTo>
                  <a:pt x="24682" y="9970"/>
                  <a:pt x="24244" y="9701"/>
                  <a:pt x="23787" y="9701"/>
                </a:cubicBezTo>
                <a:cubicBezTo>
                  <a:pt x="23605" y="9701"/>
                  <a:pt x="23419" y="9744"/>
                  <a:pt x="23246" y="9834"/>
                </a:cubicBezTo>
                <a:cubicBezTo>
                  <a:pt x="23244" y="9834"/>
                  <a:pt x="23243" y="9834"/>
                  <a:pt x="23242" y="9834"/>
                </a:cubicBezTo>
                <a:cubicBezTo>
                  <a:pt x="23073" y="9834"/>
                  <a:pt x="22852" y="9950"/>
                  <a:pt x="22745" y="10002"/>
                </a:cubicBezTo>
                <a:cubicBezTo>
                  <a:pt x="22454" y="10149"/>
                  <a:pt x="22164" y="10405"/>
                  <a:pt x="22053" y="10720"/>
                </a:cubicBezTo>
                <a:cubicBezTo>
                  <a:pt x="21897" y="11157"/>
                  <a:pt x="21696" y="11591"/>
                  <a:pt x="21360" y="11922"/>
                </a:cubicBezTo>
                <a:cubicBezTo>
                  <a:pt x="20741" y="12528"/>
                  <a:pt x="19836" y="12643"/>
                  <a:pt x="19043" y="12882"/>
                </a:cubicBezTo>
                <a:cubicBezTo>
                  <a:pt x="18148" y="13148"/>
                  <a:pt x="16126" y="13304"/>
                  <a:pt x="14758" y="13668"/>
                </a:cubicBezTo>
                <a:cubicBezTo>
                  <a:pt x="14914" y="13357"/>
                  <a:pt x="14944" y="13049"/>
                  <a:pt x="14778" y="12784"/>
                </a:cubicBezTo>
                <a:cubicBezTo>
                  <a:pt x="14624" y="12540"/>
                  <a:pt x="13092" y="10227"/>
                  <a:pt x="11695" y="9437"/>
                </a:cubicBezTo>
                <a:cubicBezTo>
                  <a:pt x="11582" y="9375"/>
                  <a:pt x="11460" y="9333"/>
                  <a:pt x="11333" y="9310"/>
                </a:cubicBezTo>
                <a:cubicBezTo>
                  <a:pt x="10895" y="8843"/>
                  <a:pt x="10333" y="8486"/>
                  <a:pt x="9758" y="8189"/>
                </a:cubicBezTo>
                <a:cubicBezTo>
                  <a:pt x="9868" y="7821"/>
                  <a:pt x="9758" y="7411"/>
                  <a:pt x="9804" y="7022"/>
                </a:cubicBezTo>
                <a:cubicBezTo>
                  <a:pt x="9880" y="6349"/>
                  <a:pt x="10405" y="5826"/>
                  <a:pt x="10713" y="5223"/>
                </a:cubicBezTo>
                <a:cubicBezTo>
                  <a:pt x="10941" y="4778"/>
                  <a:pt x="11040" y="4276"/>
                  <a:pt x="11020" y="3776"/>
                </a:cubicBezTo>
                <a:cubicBezTo>
                  <a:pt x="11116" y="3710"/>
                  <a:pt x="11169" y="3640"/>
                  <a:pt x="11183" y="3572"/>
                </a:cubicBezTo>
                <a:cubicBezTo>
                  <a:pt x="11575" y="1533"/>
                  <a:pt x="10212" y="1"/>
                  <a:pt x="8510" y="1"/>
                </a:cubicBezTo>
                <a:close/>
              </a:path>
            </a:pathLst>
          </a:custGeom>
          <a:solidFill>
            <a:schemeClr val="accent5"/>
          </a:solidFill>
          <a:ln cap="flat" cmpd="sng" w="152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5"/>
          <p:cNvSpPr/>
          <p:nvPr/>
        </p:nvSpPr>
        <p:spPr>
          <a:xfrm>
            <a:off x="8051683" y="3068607"/>
            <a:ext cx="1002335" cy="1869739"/>
          </a:xfrm>
          <a:custGeom>
            <a:rect b="b" l="l" r="r" t="t"/>
            <a:pathLst>
              <a:path extrusionOk="0" h="47737" w="25591">
                <a:moveTo>
                  <a:pt x="8510" y="1"/>
                </a:moveTo>
                <a:cubicBezTo>
                  <a:pt x="8401" y="1"/>
                  <a:pt x="8290" y="7"/>
                  <a:pt x="8178" y="20"/>
                </a:cubicBezTo>
                <a:cubicBezTo>
                  <a:pt x="8060" y="34"/>
                  <a:pt x="7941" y="57"/>
                  <a:pt x="7826" y="87"/>
                </a:cubicBezTo>
                <a:cubicBezTo>
                  <a:pt x="7666" y="65"/>
                  <a:pt x="7504" y="55"/>
                  <a:pt x="7344" y="55"/>
                </a:cubicBezTo>
                <a:cubicBezTo>
                  <a:pt x="6553" y="55"/>
                  <a:pt x="5807" y="301"/>
                  <a:pt x="5479" y="562"/>
                </a:cubicBezTo>
                <a:cubicBezTo>
                  <a:pt x="4905" y="1024"/>
                  <a:pt x="4981" y="1466"/>
                  <a:pt x="5907" y="2542"/>
                </a:cubicBezTo>
                <a:cubicBezTo>
                  <a:pt x="5923" y="2572"/>
                  <a:pt x="5940" y="2602"/>
                  <a:pt x="5960" y="2630"/>
                </a:cubicBezTo>
                <a:cubicBezTo>
                  <a:pt x="5896" y="2738"/>
                  <a:pt x="5843" y="2850"/>
                  <a:pt x="5822" y="2968"/>
                </a:cubicBezTo>
                <a:cubicBezTo>
                  <a:pt x="5771" y="3261"/>
                  <a:pt x="5822" y="3562"/>
                  <a:pt x="5735" y="3850"/>
                </a:cubicBezTo>
                <a:cubicBezTo>
                  <a:pt x="5704" y="3956"/>
                  <a:pt x="5672" y="4058"/>
                  <a:pt x="5665" y="4173"/>
                </a:cubicBezTo>
                <a:cubicBezTo>
                  <a:pt x="5645" y="4511"/>
                  <a:pt x="5659" y="4847"/>
                  <a:pt x="5674" y="5183"/>
                </a:cubicBezTo>
                <a:cubicBezTo>
                  <a:pt x="5679" y="5319"/>
                  <a:pt x="5707" y="5471"/>
                  <a:pt x="5698" y="5603"/>
                </a:cubicBezTo>
                <a:cubicBezTo>
                  <a:pt x="5693" y="5709"/>
                  <a:pt x="5688" y="5801"/>
                  <a:pt x="5689" y="5882"/>
                </a:cubicBezTo>
                <a:lnTo>
                  <a:pt x="2862" y="5237"/>
                </a:lnTo>
                <a:cubicBezTo>
                  <a:pt x="2656" y="5191"/>
                  <a:pt x="2197" y="5106"/>
                  <a:pt x="1773" y="5106"/>
                </a:cubicBezTo>
                <a:cubicBezTo>
                  <a:pt x="1508" y="5106"/>
                  <a:pt x="1256" y="5139"/>
                  <a:pt x="1089" y="5236"/>
                </a:cubicBezTo>
                <a:cubicBezTo>
                  <a:pt x="871" y="5257"/>
                  <a:pt x="666" y="5340"/>
                  <a:pt x="497" y="5478"/>
                </a:cubicBezTo>
                <a:cubicBezTo>
                  <a:pt x="99" y="5785"/>
                  <a:pt x="0" y="6365"/>
                  <a:pt x="126" y="6853"/>
                </a:cubicBezTo>
                <a:cubicBezTo>
                  <a:pt x="207" y="7169"/>
                  <a:pt x="366" y="7457"/>
                  <a:pt x="550" y="7729"/>
                </a:cubicBezTo>
                <a:cubicBezTo>
                  <a:pt x="387" y="8352"/>
                  <a:pt x="428" y="8896"/>
                  <a:pt x="811" y="9037"/>
                </a:cubicBezTo>
                <a:cubicBezTo>
                  <a:pt x="1287" y="9329"/>
                  <a:pt x="1909" y="9743"/>
                  <a:pt x="2517" y="10121"/>
                </a:cubicBezTo>
                <a:cubicBezTo>
                  <a:pt x="2505" y="11038"/>
                  <a:pt x="2777" y="11982"/>
                  <a:pt x="3075" y="12816"/>
                </a:cubicBezTo>
                <a:cubicBezTo>
                  <a:pt x="3544" y="14128"/>
                  <a:pt x="4078" y="15550"/>
                  <a:pt x="3645" y="16876"/>
                </a:cubicBezTo>
                <a:cubicBezTo>
                  <a:pt x="3501" y="17314"/>
                  <a:pt x="3289" y="17811"/>
                  <a:pt x="3164" y="18306"/>
                </a:cubicBezTo>
                <a:cubicBezTo>
                  <a:pt x="2542" y="19133"/>
                  <a:pt x="2600" y="19994"/>
                  <a:pt x="2556" y="20639"/>
                </a:cubicBezTo>
                <a:cubicBezTo>
                  <a:pt x="2391" y="23021"/>
                  <a:pt x="3038" y="25487"/>
                  <a:pt x="2294" y="27795"/>
                </a:cubicBezTo>
                <a:cubicBezTo>
                  <a:pt x="2110" y="28368"/>
                  <a:pt x="1861" y="28921"/>
                  <a:pt x="1745" y="29510"/>
                </a:cubicBezTo>
                <a:cubicBezTo>
                  <a:pt x="1624" y="30127"/>
                  <a:pt x="1810" y="30696"/>
                  <a:pt x="1981" y="31281"/>
                </a:cubicBezTo>
                <a:cubicBezTo>
                  <a:pt x="2117" y="31744"/>
                  <a:pt x="2667" y="33029"/>
                  <a:pt x="2706" y="33188"/>
                </a:cubicBezTo>
                <a:cubicBezTo>
                  <a:pt x="2708" y="33197"/>
                  <a:pt x="2710" y="33205"/>
                  <a:pt x="2711" y="33214"/>
                </a:cubicBezTo>
                <a:cubicBezTo>
                  <a:pt x="2519" y="33727"/>
                  <a:pt x="2370" y="34257"/>
                  <a:pt x="2269" y="34796"/>
                </a:cubicBezTo>
                <a:cubicBezTo>
                  <a:pt x="2232" y="35001"/>
                  <a:pt x="2209" y="35227"/>
                  <a:pt x="2239" y="35434"/>
                </a:cubicBezTo>
                <a:cubicBezTo>
                  <a:pt x="2201" y="35775"/>
                  <a:pt x="2229" y="36138"/>
                  <a:pt x="2487" y="36346"/>
                </a:cubicBezTo>
                <a:cubicBezTo>
                  <a:pt x="2611" y="36445"/>
                  <a:pt x="2768" y="36488"/>
                  <a:pt x="2928" y="36488"/>
                </a:cubicBezTo>
                <a:cubicBezTo>
                  <a:pt x="3021" y="36488"/>
                  <a:pt x="3116" y="36473"/>
                  <a:pt x="3204" y="36447"/>
                </a:cubicBezTo>
                <a:cubicBezTo>
                  <a:pt x="3445" y="36376"/>
                  <a:pt x="3657" y="36230"/>
                  <a:pt x="3862" y="36086"/>
                </a:cubicBezTo>
                <a:lnTo>
                  <a:pt x="6734" y="34086"/>
                </a:lnTo>
                <a:cubicBezTo>
                  <a:pt x="7102" y="33828"/>
                  <a:pt x="7519" y="33456"/>
                  <a:pt x="7413" y="33022"/>
                </a:cubicBezTo>
                <a:cubicBezTo>
                  <a:pt x="7406" y="32993"/>
                  <a:pt x="7397" y="32967"/>
                  <a:pt x="7386" y="32940"/>
                </a:cubicBezTo>
                <a:cubicBezTo>
                  <a:pt x="7432" y="32825"/>
                  <a:pt x="7441" y="32700"/>
                  <a:pt x="7413" y="32580"/>
                </a:cubicBezTo>
                <a:cubicBezTo>
                  <a:pt x="7330" y="32238"/>
                  <a:pt x="6958" y="32071"/>
                  <a:pt x="6595" y="32071"/>
                </a:cubicBezTo>
                <a:cubicBezTo>
                  <a:pt x="6515" y="32071"/>
                  <a:pt x="6435" y="32079"/>
                  <a:pt x="6359" y="32096"/>
                </a:cubicBezTo>
                <a:cubicBezTo>
                  <a:pt x="5942" y="32186"/>
                  <a:pt x="5576" y="32442"/>
                  <a:pt x="5165" y="32562"/>
                </a:cubicBezTo>
                <a:cubicBezTo>
                  <a:pt x="5047" y="32597"/>
                  <a:pt x="4924" y="32615"/>
                  <a:pt x="4802" y="32615"/>
                </a:cubicBezTo>
                <a:cubicBezTo>
                  <a:pt x="4714" y="32615"/>
                  <a:pt x="4626" y="32605"/>
                  <a:pt x="4539" y="32587"/>
                </a:cubicBezTo>
                <a:cubicBezTo>
                  <a:pt x="4537" y="32461"/>
                  <a:pt x="4535" y="32338"/>
                  <a:pt x="4551" y="32232"/>
                </a:cubicBezTo>
                <a:cubicBezTo>
                  <a:pt x="4657" y="31571"/>
                  <a:pt x="4924" y="30931"/>
                  <a:pt x="4899" y="30254"/>
                </a:cubicBezTo>
                <a:cubicBezTo>
                  <a:pt x="4868" y="29382"/>
                  <a:pt x="4525" y="29077"/>
                  <a:pt x="5255" y="28006"/>
                </a:cubicBezTo>
                <a:cubicBezTo>
                  <a:pt x="5449" y="27723"/>
                  <a:pt x="5499" y="27290"/>
                  <a:pt x="5606" y="26961"/>
                </a:cubicBezTo>
                <a:cubicBezTo>
                  <a:pt x="5764" y="26489"/>
                  <a:pt x="5955" y="26033"/>
                  <a:pt x="6117" y="25559"/>
                </a:cubicBezTo>
                <a:cubicBezTo>
                  <a:pt x="6145" y="25478"/>
                  <a:pt x="6177" y="25392"/>
                  <a:pt x="6246" y="25337"/>
                </a:cubicBezTo>
                <a:cubicBezTo>
                  <a:pt x="6295" y="25298"/>
                  <a:pt x="6354" y="25283"/>
                  <a:pt x="6415" y="25283"/>
                </a:cubicBezTo>
                <a:cubicBezTo>
                  <a:pt x="6503" y="25283"/>
                  <a:pt x="6598" y="25314"/>
                  <a:pt x="6681" y="25351"/>
                </a:cubicBezTo>
                <a:cubicBezTo>
                  <a:pt x="7314" y="25630"/>
                  <a:pt x="11407" y="30659"/>
                  <a:pt x="11967" y="31244"/>
                </a:cubicBezTo>
                <a:cubicBezTo>
                  <a:pt x="12277" y="31564"/>
                  <a:pt x="12586" y="31887"/>
                  <a:pt x="12862" y="32237"/>
                </a:cubicBezTo>
                <a:cubicBezTo>
                  <a:pt x="12984" y="32392"/>
                  <a:pt x="13168" y="32585"/>
                  <a:pt x="13231" y="32772"/>
                </a:cubicBezTo>
                <a:cubicBezTo>
                  <a:pt x="13302" y="32981"/>
                  <a:pt x="13251" y="33276"/>
                  <a:pt x="13238" y="33490"/>
                </a:cubicBezTo>
                <a:cubicBezTo>
                  <a:pt x="13210" y="33987"/>
                  <a:pt x="13046" y="34462"/>
                  <a:pt x="12929" y="34943"/>
                </a:cubicBezTo>
                <a:cubicBezTo>
                  <a:pt x="12498" y="36716"/>
                  <a:pt x="12920" y="44074"/>
                  <a:pt x="12874" y="44310"/>
                </a:cubicBezTo>
                <a:cubicBezTo>
                  <a:pt x="12874" y="44395"/>
                  <a:pt x="12899" y="44476"/>
                  <a:pt x="12947" y="44547"/>
                </a:cubicBezTo>
                <a:cubicBezTo>
                  <a:pt x="12719" y="44846"/>
                  <a:pt x="12531" y="45169"/>
                  <a:pt x="12438" y="45532"/>
                </a:cubicBezTo>
                <a:cubicBezTo>
                  <a:pt x="12386" y="45737"/>
                  <a:pt x="12374" y="45949"/>
                  <a:pt x="12402" y="46157"/>
                </a:cubicBezTo>
                <a:cubicBezTo>
                  <a:pt x="12319" y="46776"/>
                  <a:pt x="12590" y="47474"/>
                  <a:pt x="13175" y="47672"/>
                </a:cubicBezTo>
                <a:cubicBezTo>
                  <a:pt x="13318" y="47721"/>
                  <a:pt x="13468" y="47737"/>
                  <a:pt x="13620" y="47737"/>
                </a:cubicBezTo>
                <a:cubicBezTo>
                  <a:pt x="13755" y="47737"/>
                  <a:pt x="13890" y="47724"/>
                  <a:pt x="14023" y="47711"/>
                </a:cubicBezTo>
                <a:lnTo>
                  <a:pt x="18288" y="47310"/>
                </a:lnTo>
                <a:cubicBezTo>
                  <a:pt x="18689" y="47271"/>
                  <a:pt x="19103" y="47230"/>
                  <a:pt x="19458" y="47039"/>
                </a:cubicBezTo>
                <a:cubicBezTo>
                  <a:pt x="19815" y="46848"/>
                  <a:pt x="20100" y="46467"/>
                  <a:pt x="20048" y="46065"/>
                </a:cubicBezTo>
                <a:cubicBezTo>
                  <a:pt x="20043" y="46023"/>
                  <a:pt x="20034" y="45981"/>
                  <a:pt x="20022" y="45938"/>
                </a:cubicBezTo>
                <a:cubicBezTo>
                  <a:pt x="20052" y="45837"/>
                  <a:pt x="20062" y="45730"/>
                  <a:pt x="20048" y="45624"/>
                </a:cubicBezTo>
                <a:cubicBezTo>
                  <a:pt x="20009" y="45298"/>
                  <a:pt x="19757" y="45030"/>
                  <a:pt x="19465" y="44881"/>
                </a:cubicBezTo>
                <a:cubicBezTo>
                  <a:pt x="19172" y="44731"/>
                  <a:pt x="18841" y="44682"/>
                  <a:pt x="18516" y="44634"/>
                </a:cubicBezTo>
                <a:lnTo>
                  <a:pt x="16317" y="44310"/>
                </a:lnTo>
                <a:lnTo>
                  <a:pt x="15262" y="44157"/>
                </a:lnTo>
                <a:cubicBezTo>
                  <a:pt x="15389" y="43568"/>
                  <a:pt x="15826" y="41606"/>
                  <a:pt x="15921" y="41131"/>
                </a:cubicBezTo>
                <a:cubicBezTo>
                  <a:pt x="16810" y="36620"/>
                  <a:pt x="16777" y="35049"/>
                  <a:pt x="16515" y="32035"/>
                </a:cubicBezTo>
                <a:cubicBezTo>
                  <a:pt x="16452" y="31305"/>
                  <a:pt x="15009" y="26457"/>
                  <a:pt x="11828" y="21738"/>
                </a:cubicBezTo>
                <a:cubicBezTo>
                  <a:pt x="11573" y="21360"/>
                  <a:pt x="11305" y="20975"/>
                  <a:pt x="11213" y="20528"/>
                </a:cubicBezTo>
                <a:cubicBezTo>
                  <a:pt x="11423" y="19912"/>
                  <a:pt x="10932" y="18790"/>
                  <a:pt x="10972" y="17807"/>
                </a:cubicBezTo>
                <a:cubicBezTo>
                  <a:pt x="11013" y="16874"/>
                  <a:pt x="11282" y="15959"/>
                  <a:pt x="11565" y="15071"/>
                </a:cubicBezTo>
                <a:lnTo>
                  <a:pt x="11618" y="15133"/>
                </a:lnTo>
                <a:cubicBezTo>
                  <a:pt x="11717" y="15317"/>
                  <a:pt x="11910" y="15396"/>
                  <a:pt x="12154" y="15396"/>
                </a:cubicBezTo>
                <a:cubicBezTo>
                  <a:pt x="12270" y="15396"/>
                  <a:pt x="12397" y="15378"/>
                  <a:pt x="12531" y="15345"/>
                </a:cubicBezTo>
                <a:cubicBezTo>
                  <a:pt x="12828" y="15662"/>
                  <a:pt x="13086" y="15923"/>
                  <a:pt x="13247" y="16054"/>
                </a:cubicBezTo>
                <a:cubicBezTo>
                  <a:pt x="13523" y="16277"/>
                  <a:pt x="13811" y="16500"/>
                  <a:pt x="14147" y="16613"/>
                </a:cubicBezTo>
                <a:cubicBezTo>
                  <a:pt x="14328" y="16673"/>
                  <a:pt x="14522" y="16698"/>
                  <a:pt x="14721" y="16698"/>
                </a:cubicBezTo>
                <a:cubicBezTo>
                  <a:pt x="15251" y="16698"/>
                  <a:pt x="15817" y="16522"/>
                  <a:pt x="16289" y="16381"/>
                </a:cubicBezTo>
                <a:cubicBezTo>
                  <a:pt x="16805" y="16227"/>
                  <a:pt x="17533" y="15881"/>
                  <a:pt x="17993" y="15602"/>
                </a:cubicBezTo>
                <a:cubicBezTo>
                  <a:pt x="19285" y="14819"/>
                  <a:pt x="20384" y="14212"/>
                  <a:pt x="21818" y="13733"/>
                </a:cubicBezTo>
                <a:cubicBezTo>
                  <a:pt x="22238" y="13594"/>
                  <a:pt x="22666" y="13502"/>
                  <a:pt x="23095" y="13401"/>
                </a:cubicBezTo>
                <a:cubicBezTo>
                  <a:pt x="23509" y="13302"/>
                  <a:pt x="23917" y="13076"/>
                  <a:pt x="24311" y="12913"/>
                </a:cubicBezTo>
                <a:cubicBezTo>
                  <a:pt x="24645" y="12774"/>
                  <a:pt x="24757" y="12721"/>
                  <a:pt x="24971" y="12410"/>
                </a:cubicBezTo>
                <a:cubicBezTo>
                  <a:pt x="25050" y="12293"/>
                  <a:pt x="25131" y="12175"/>
                  <a:pt x="25181" y="12040"/>
                </a:cubicBezTo>
                <a:cubicBezTo>
                  <a:pt x="25213" y="11950"/>
                  <a:pt x="25230" y="11856"/>
                  <a:pt x="25262" y="11766"/>
                </a:cubicBezTo>
                <a:cubicBezTo>
                  <a:pt x="25337" y="11567"/>
                  <a:pt x="25556" y="11498"/>
                  <a:pt x="25577" y="11273"/>
                </a:cubicBezTo>
                <a:cubicBezTo>
                  <a:pt x="25591" y="11113"/>
                  <a:pt x="25501" y="10926"/>
                  <a:pt x="25336" y="10878"/>
                </a:cubicBezTo>
                <a:lnTo>
                  <a:pt x="25336" y="10878"/>
                </a:lnTo>
                <a:cubicBezTo>
                  <a:pt x="25340" y="10879"/>
                  <a:pt x="25344" y="10879"/>
                  <a:pt x="25348" y="10879"/>
                </a:cubicBezTo>
                <a:cubicBezTo>
                  <a:pt x="25479" y="10879"/>
                  <a:pt x="25421" y="10248"/>
                  <a:pt x="25397" y="10192"/>
                </a:cubicBezTo>
                <a:cubicBezTo>
                  <a:pt x="25354" y="10084"/>
                  <a:pt x="25287" y="9976"/>
                  <a:pt x="25179" y="9923"/>
                </a:cubicBezTo>
                <a:cubicBezTo>
                  <a:pt x="25125" y="9896"/>
                  <a:pt x="24962" y="9850"/>
                  <a:pt x="24856" y="9850"/>
                </a:cubicBezTo>
                <a:cubicBezTo>
                  <a:pt x="24816" y="9850"/>
                  <a:pt x="24785" y="9857"/>
                  <a:pt x="24771" y="9873"/>
                </a:cubicBezTo>
                <a:cubicBezTo>
                  <a:pt x="24732" y="9916"/>
                  <a:pt x="24732" y="9981"/>
                  <a:pt x="24753" y="10034"/>
                </a:cubicBezTo>
                <a:cubicBezTo>
                  <a:pt x="24773" y="10087"/>
                  <a:pt x="24810" y="10131"/>
                  <a:pt x="24842" y="10179"/>
                </a:cubicBezTo>
                <a:cubicBezTo>
                  <a:pt x="24872" y="10225"/>
                  <a:pt x="24900" y="10280"/>
                  <a:pt x="24898" y="10336"/>
                </a:cubicBezTo>
                <a:cubicBezTo>
                  <a:pt x="24896" y="10368"/>
                  <a:pt x="24886" y="10398"/>
                  <a:pt x="24870" y="10425"/>
                </a:cubicBezTo>
                <a:cubicBezTo>
                  <a:pt x="24682" y="9970"/>
                  <a:pt x="24244" y="9701"/>
                  <a:pt x="23787" y="9701"/>
                </a:cubicBezTo>
                <a:cubicBezTo>
                  <a:pt x="23605" y="9701"/>
                  <a:pt x="23419" y="9744"/>
                  <a:pt x="23246" y="9834"/>
                </a:cubicBezTo>
                <a:cubicBezTo>
                  <a:pt x="23244" y="9834"/>
                  <a:pt x="23243" y="9834"/>
                  <a:pt x="23242" y="9834"/>
                </a:cubicBezTo>
                <a:cubicBezTo>
                  <a:pt x="23073" y="9834"/>
                  <a:pt x="22852" y="9950"/>
                  <a:pt x="22745" y="10002"/>
                </a:cubicBezTo>
                <a:cubicBezTo>
                  <a:pt x="22454" y="10149"/>
                  <a:pt x="22164" y="10405"/>
                  <a:pt x="22053" y="10720"/>
                </a:cubicBezTo>
                <a:cubicBezTo>
                  <a:pt x="21897" y="11157"/>
                  <a:pt x="21696" y="11591"/>
                  <a:pt x="21360" y="11922"/>
                </a:cubicBezTo>
                <a:cubicBezTo>
                  <a:pt x="20741" y="12528"/>
                  <a:pt x="19836" y="12643"/>
                  <a:pt x="19043" y="12882"/>
                </a:cubicBezTo>
                <a:cubicBezTo>
                  <a:pt x="18148" y="13148"/>
                  <a:pt x="16126" y="13304"/>
                  <a:pt x="14758" y="13668"/>
                </a:cubicBezTo>
                <a:cubicBezTo>
                  <a:pt x="14914" y="13357"/>
                  <a:pt x="14944" y="13049"/>
                  <a:pt x="14778" y="12784"/>
                </a:cubicBezTo>
                <a:cubicBezTo>
                  <a:pt x="14624" y="12540"/>
                  <a:pt x="13092" y="10227"/>
                  <a:pt x="11695" y="9437"/>
                </a:cubicBezTo>
                <a:cubicBezTo>
                  <a:pt x="11582" y="9375"/>
                  <a:pt x="11460" y="9333"/>
                  <a:pt x="11333" y="9310"/>
                </a:cubicBezTo>
                <a:cubicBezTo>
                  <a:pt x="10895" y="8843"/>
                  <a:pt x="10333" y="8486"/>
                  <a:pt x="9758" y="8189"/>
                </a:cubicBezTo>
                <a:cubicBezTo>
                  <a:pt x="9868" y="7821"/>
                  <a:pt x="9758" y="7411"/>
                  <a:pt x="9804" y="7022"/>
                </a:cubicBezTo>
                <a:cubicBezTo>
                  <a:pt x="9880" y="6349"/>
                  <a:pt x="10405" y="5826"/>
                  <a:pt x="10713" y="5223"/>
                </a:cubicBezTo>
                <a:cubicBezTo>
                  <a:pt x="10941" y="4778"/>
                  <a:pt x="11040" y="4276"/>
                  <a:pt x="11020" y="3776"/>
                </a:cubicBezTo>
                <a:cubicBezTo>
                  <a:pt x="11116" y="3710"/>
                  <a:pt x="11169" y="3640"/>
                  <a:pt x="11183" y="3572"/>
                </a:cubicBezTo>
                <a:cubicBezTo>
                  <a:pt x="11575" y="1533"/>
                  <a:pt x="10212" y="1"/>
                  <a:pt x="8510" y="1"/>
                </a:cubicBez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6" name="Google Shape;266;p45"/>
          <p:cNvGrpSpPr/>
          <p:nvPr/>
        </p:nvGrpSpPr>
        <p:grpSpPr>
          <a:xfrm>
            <a:off x="8051536" y="3075447"/>
            <a:ext cx="1002353" cy="1855895"/>
            <a:chOff x="5148200" y="2997000"/>
            <a:chExt cx="644600" cy="1193425"/>
          </a:xfrm>
        </p:grpSpPr>
        <p:sp>
          <p:nvSpPr>
            <p:cNvPr id="267" name="Google Shape;267;p45"/>
            <p:cNvSpPr/>
            <p:nvPr/>
          </p:nvSpPr>
          <p:spPr>
            <a:xfrm>
              <a:off x="5718500" y="3239475"/>
              <a:ext cx="58450" cy="58500"/>
            </a:xfrm>
            <a:custGeom>
              <a:rect b="b" l="l" r="r" t="t"/>
              <a:pathLst>
                <a:path extrusionOk="0" h="2340" w="2338">
                  <a:moveTo>
                    <a:pt x="2338" y="1170"/>
                  </a:moveTo>
                  <a:cubicBezTo>
                    <a:pt x="2338" y="1815"/>
                    <a:pt x="1815" y="2339"/>
                    <a:pt x="1168" y="2339"/>
                  </a:cubicBezTo>
                  <a:cubicBezTo>
                    <a:pt x="523" y="2339"/>
                    <a:pt x="1" y="1815"/>
                    <a:pt x="1" y="1170"/>
                  </a:cubicBezTo>
                  <a:cubicBezTo>
                    <a:pt x="1" y="525"/>
                    <a:pt x="523" y="1"/>
                    <a:pt x="1168" y="1"/>
                  </a:cubicBezTo>
                  <a:cubicBezTo>
                    <a:pt x="1815" y="1"/>
                    <a:pt x="2338" y="525"/>
                    <a:pt x="2338" y="117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5"/>
            <p:cNvSpPr/>
            <p:nvPr/>
          </p:nvSpPr>
          <p:spPr>
            <a:xfrm>
              <a:off x="5727325" y="3243400"/>
              <a:ext cx="43450" cy="38025"/>
            </a:xfrm>
            <a:custGeom>
              <a:rect b="b" l="l" r="r" t="t"/>
              <a:pathLst>
                <a:path extrusionOk="0" h="1521" w="1738">
                  <a:moveTo>
                    <a:pt x="244" y="0"/>
                  </a:moveTo>
                  <a:lnTo>
                    <a:pt x="244" y="0"/>
                  </a:lnTo>
                  <a:cubicBezTo>
                    <a:pt x="219" y="14"/>
                    <a:pt x="190" y="26"/>
                    <a:pt x="167" y="43"/>
                  </a:cubicBezTo>
                  <a:cubicBezTo>
                    <a:pt x="91" y="213"/>
                    <a:pt x="44" y="395"/>
                    <a:pt x="25" y="580"/>
                  </a:cubicBezTo>
                  <a:cubicBezTo>
                    <a:pt x="0" y="877"/>
                    <a:pt x="123" y="1170"/>
                    <a:pt x="344" y="1345"/>
                  </a:cubicBezTo>
                  <a:cubicBezTo>
                    <a:pt x="490" y="1458"/>
                    <a:pt x="669" y="1520"/>
                    <a:pt x="854" y="1520"/>
                  </a:cubicBezTo>
                  <a:cubicBezTo>
                    <a:pt x="856" y="1520"/>
                    <a:pt x="859" y="1520"/>
                    <a:pt x="861" y="1520"/>
                  </a:cubicBezTo>
                  <a:cubicBezTo>
                    <a:pt x="864" y="1520"/>
                    <a:pt x="868" y="1520"/>
                    <a:pt x="871" y="1520"/>
                  </a:cubicBezTo>
                  <a:cubicBezTo>
                    <a:pt x="986" y="1520"/>
                    <a:pt x="1100" y="1493"/>
                    <a:pt x="1203" y="1441"/>
                  </a:cubicBezTo>
                  <a:cubicBezTo>
                    <a:pt x="1552" y="1256"/>
                    <a:pt x="1666" y="841"/>
                    <a:pt x="1705" y="612"/>
                  </a:cubicBezTo>
                  <a:cubicBezTo>
                    <a:pt x="1722" y="509"/>
                    <a:pt x="1732" y="405"/>
                    <a:pt x="1737" y="300"/>
                  </a:cubicBezTo>
                  <a:cubicBezTo>
                    <a:pt x="1719" y="278"/>
                    <a:pt x="1702" y="257"/>
                    <a:pt x="1683" y="236"/>
                  </a:cubicBezTo>
                  <a:cubicBezTo>
                    <a:pt x="1683" y="359"/>
                    <a:pt x="1671" y="482"/>
                    <a:pt x="1653" y="604"/>
                  </a:cubicBezTo>
                  <a:cubicBezTo>
                    <a:pt x="1616" y="823"/>
                    <a:pt x="1505" y="1219"/>
                    <a:pt x="1178" y="1394"/>
                  </a:cubicBezTo>
                  <a:cubicBezTo>
                    <a:pt x="1083" y="1444"/>
                    <a:pt x="974" y="1468"/>
                    <a:pt x="862" y="1468"/>
                  </a:cubicBezTo>
                  <a:cubicBezTo>
                    <a:pt x="690" y="1468"/>
                    <a:pt x="513" y="1411"/>
                    <a:pt x="377" y="1303"/>
                  </a:cubicBezTo>
                  <a:cubicBezTo>
                    <a:pt x="170" y="1138"/>
                    <a:pt x="56" y="863"/>
                    <a:pt x="79" y="585"/>
                  </a:cubicBezTo>
                  <a:cubicBezTo>
                    <a:pt x="99" y="381"/>
                    <a:pt x="155" y="184"/>
                    <a:pt x="244" y="0"/>
                  </a:cubicBezTo>
                  <a:close/>
                </a:path>
              </a:pathLst>
            </a:custGeom>
            <a:solidFill>
              <a:srgbClr val="C1C9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5"/>
            <p:cNvSpPr/>
            <p:nvPr/>
          </p:nvSpPr>
          <p:spPr>
            <a:xfrm>
              <a:off x="5207475" y="3809775"/>
              <a:ext cx="133500" cy="99425"/>
            </a:xfrm>
            <a:custGeom>
              <a:rect b="b" l="l" r="r" t="t"/>
              <a:pathLst>
                <a:path extrusionOk="0" h="3977" w="5340">
                  <a:moveTo>
                    <a:pt x="4417" y="1"/>
                  </a:moveTo>
                  <a:cubicBezTo>
                    <a:pt x="4337" y="1"/>
                    <a:pt x="4258" y="9"/>
                    <a:pt x="4182" y="25"/>
                  </a:cubicBezTo>
                  <a:cubicBezTo>
                    <a:pt x="3763" y="116"/>
                    <a:pt x="3399" y="372"/>
                    <a:pt x="2988" y="494"/>
                  </a:cubicBezTo>
                  <a:cubicBezTo>
                    <a:pt x="2871" y="528"/>
                    <a:pt x="2745" y="546"/>
                    <a:pt x="2620" y="546"/>
                  </a:cubicBezTo>
                  <a:cubicBezTo>
                    <a:pt x="2302" y="546"/>
                    <a:pt x="1991" y="428"/>
                    <a:pt x="1859" y="150"/>
                  </a:cubicBezTo>
                  <a:lnTo>
                    <a:pt x="826" y="453"/>
                  </a:lnTo>
                  <a:cubicBezTo>
                    <a:pt x="486" y="1176"/>
                    <a:pt x="238" y="1941"/>
                    <a:pt x="94" y="2726"/>
                  </a:cubicBezTo>
                  <a:cubicBezTo>
                    <a:pt x="19" y="3115"/>
                    <a:pt x="1" y="3587"/>
                    <a:pt x="311" y="3835"/>
                  </a:cubicBezTo>
                  <a:cubicBezTo>
                    <a:pt x="434" y="3934"/>
                    <a:pt x="592" y="3976"/>
                    <a:pt x="751" y="3976"/>
                  </a:cubicBezTo>
                  <a:cubicBezTo>
                    <a:pt x="844" y="3976"/>
                    <a:pt x="938" y="3962"/>
                    <a:pt x="1027" y="3936"/>
                  </a:cubicBezTo>
                  <a:cubicBezTo>
                    <a:pt x="1268" y="3865"/>
                    <a:pt x="1478" y="3718"/>
                    <a:pt x="1684" y="3575"/>
                  </a:cubicBezTo>
                  <a:lnTo>
                    <a:pt x="4556" y="1575"/>
                  </a:lnTo>
                  <a:cubicBezTo>
                    <a:pt x="4925" y="1318"/>
                    <a:pt x="5340" y="947"/>
                    <a:pt x="5235" y="511"/>
                  </a:cubicBezTo>
                  <a:cubicBezTo>
                    <a:pt x="5153" y="170"/>
                    <a:pt x="4779" y="1"/>
                    <a:pt x="4417" y="1"/>
                  </a:cubicBezTo>
                  <a:close/>
                </a:path>
              </a:pathLst>
            </a:custGeom>
            <a:solidFill>
              <a:srgbClr val="AA7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5"/>
            <p:cNvSpPr/>
            <p:nvPr/>
          </p:nvSpPr>
          <p:spPr>
            <a:xfrm>
              <a:off x="5459700" y="4104350"/>
              <a:ext cx="195775" cy="86075"/>
            </a:xfrm>
            <a:custGeom>
              <a:rect b="b" l="l" r="r" t="t"/>
              <a:pathLst>
                <a:path extrusionOk="0" h="3443" w="7831">
                  <a:moveTo>
                    <a:pt x="1286" y="0"/>
                  </a:moveTo>
                  <a:cubicBezTo>
                    <a:pt x="822" y="497"/>
                    <a:pt x="341" y="1023"/>
                    <a:pt x="170" y="1680"/>
                  </a:cubicBezTo>
                  <a:cubicBezTo>
                    <a:pt x="0" y="2339"/>
                    <a:pt x="263" y="3161"/>
                    <a:pt x="907" y="3380"/>
                  </a:cubicBezTo>
                  <a:cubicBezTo>
                    <a:pt x="1049" y="3428"/>
                    <a:pt x="1198" y="3443"/>
                    <a:pt x="1348" y="3443"/>
                  </a:cubicBezTo>
                  <a:cubicBezTo>
                    <a:pt x="1484" y="3443"/>
                    <a:pt x="1621" y="3431"/>
                    <a:pt x="1756" y="3419"/>
                  </a:cubicBezTo>
                  <a:lnTo>
                    <a:pt x="6021" y="3016"/>
                  </a:lnTo>
                  <a:cubicBezTo>
                    <a:pt x="6422" y="2979"/>
                    <a:pt x="6837" y="2937"/>
                    <a:pt x="7191" y="2746"/>
                  </a:cubicBezTo>
                  <a:cubicBezTo>
                    <a:pt x="7546" y="2554"/>
                    <a:pt x="7831" y="2174"/>
                    <a:pt x="7782" y="1773"/>
                  </a:cubicBezTo>
                  <a:cubicBezTo>
                    <a:pt x="7742" y="1447"/>
                    <a:pt x="7491" y="1178"/>
                    <a:pt x="7197" y="1030"/>
                  </a:cubicBezTo>
                  <a:cubicBezTo>
                    <a:pt x="6904" y="880"/>
                    <a:pt x="6574" y="831"/>
                    <a:pt x="6249" y="782"/>
                  </a:cubicBezTo>
                  <a:lnTo>
                    <a:pt x="4052" y="458"/>
                  </a:lnTo>
                  <a:lnTo>
                    <a:pt x="2733" y="265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rgbClr val="AA7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5"/>
            <p:cNvSpPr/>
            <p:nvPr/>
          </p:nvSpPr>
          <p:spPr>
            <a:xfrm>
              <a:off x="5459700" y="4093350"/>
              <a:ext cx="195775" cy="86075"/>
            </a:xfrm>
            <a:custGeom>
              <a:rect b="b" l="l" r="r" t="t"/>
              <a:pathLst>
                <a:path extrusionOk="0" h="3443" w="7831">
                  <a:moveTo>
                    <a:pt x="1286" y="1"/>
                  </a:moveTo>
                  <a:cubicBezTo>
                    <a:pt x="822" y="496"/>
                    <a:pt x="341" y="1021"/>
                    <a:pt x="170" y="1680"/>
                  </a:cubicBezTo>
                  <a:cubicBezTo>
                    <a:pt x="0" y="2337"/>
                    <a:pt x="263" y="3161"/>
                    <a:pt x="907" y="3378"/>
                  </a:cubicBezTo>
                  <a:cubicBezTo>
                    <a:pt x="1050" y="3427"/>
                    <a:pt x="1200" y="3442"/>
                    <a:pt x="1351" y="3442"/>
                  </a:cubicBezTo>
                  <a:cubicBezTo>
                    <a:pt x="1486" y="3442"/>
                    <a:pt x="1622" y="3430"/>
                    <a:pt x="1756" y="3417"/>
                  </a:cubicBezTo>
                  <a:lnTo>
                    <a:pt x="6021" y="3016"/>
                  </a:lnTo>
                  <a:cubicBezTo>
                    <a:pt x="6422" y="2977"/>
                    <a:pt x="6837" y="2937"/>
                    <a:pt x="7191" y="2745"/>
                  </a:cubicBezTo>
                  <a:cubicBezTo>
                    <a:pt x="7546" y="2555"/>
                    <a:pt x="7831" y="2172"/>
                    <a:pt x="7782" y="1773"/>
                  </a:cubicBezTo>
                  <a:cubicBezTo>
                    <a:pt x="7742" y="1446"/>
                    <a:pt x="7491" y="1178"/>
                    <a:pt x="7197" y="1028"/>
                  </a:cubicBezTo>
                  <a:cubicBezTo>
                    <a:pt x="6904" y="880"/>
                    <a:pt x="6574" y="829"/>
                    <a:pt x="6249" y="782"/>
                  </a:cubicBezTo>
                  <a:lnTo>
                    <a:pt x="4052" y="459"/>
                  </a:lnTo>
                  <a:lnTo>
                    <a:pt x="2733" y="265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5"/>
            <p:cNvSpPr/>
            <p:nvPr/>
          </p:nvSpPr>
          <p:spPr>
            <a:xfrm>
              <a:off x="5207475" y="3798750"/>
              <a:ext cx="133500" cy="99400"/>
            </a:xfrm>
            <a:custGeom>
              <a:rect b="b" l="l" r="r" t="t"/>
              <a:pathLst>
                <a:path extrusionOk="0" h="3976" w="5340">
                  <a:moveTo>
                    <a:pt x="4417" y="0"/>
                  </a:moveTo>
                  <a:cubicBezTo>
                    <a:pt x="4337" y="0"/>
                    <a:pt x="4258" y="9"/>
                    <a:pt x="4182" y="25"/>
                  </a:cubicBezTo>
                  <a:cubicBezTo>
                    <a:pt x="3763" y="116"/>
                    <a:pt x="3399" y="372"/>
                    <a:pt x="2988" y="493"/>
                  </a:cubicBezTo>
                  <a:cubicBezTo>
                    <a:pt x="2871" y="527"/>
                    <a:pt x="2745" y="545"/>
                    <a:pt x="2620" y="545"/>
                  </a:cubicBezTo>
                  <a:cubicBezTo>
                    <a:pt x="2302" y="545"/>
                    <a:pt x="1991" y="428"/>
                    <a:pt x="1859" y="150"/>
                  </a:cubicBezTo>
                  <a:lnTo>
                    <a:pt x="826" y="453"/>
                  </a:lnTo>
                  <a:cubicBezTo>
                    <a:pt x="486" y="1176"/>
                    <a:pt x="238" y="1939"/>
                    <a:pt x="94" y="2726"/>
                  </a:cubicBezTo>
                  <a:cubicBezTo>
                    <a:pt x="19" y="3115"/>
                    <a:pt x="1" y="3587"/>
                    <a:pt x="311" y="3834"/>
                  </a:cubicBezTo>
                  <a:cubicBezTo>
                    <a:pt x="434" y="3933"/>
                    <a:pt x="592" y="3976"/>
                    <a:pt x="751" y="3976"/>
                  </a:cubicBezTo>
                  <a:cubicBezTo>
                    <a:pt x="844" y="3976"/>
                    <a:pt x="938" y="3961"/>
                    <a:pt x="1027" y="3935"/>
                  </a:cubicBezTo>
                  <a:cubicBezTo>
                    <a:pt x="1268" y="3865"/>
                    <a:pt x="1478" y="3718"/>
                    <a:pt x="1684" y="3575"/>
                  </a:cubicBezTo>
                  <a:cubicBezTo>
                    <a:pt x="2643" y="2908"/>
                    <a:pt x="3600" y="2240"/>
                    <a:pt x="4556" y="1575"/>
                  </a:cubicBezTo>
                  <a:cubicBezTo>
                    <a:pt x="4925" y="1317"/>
                    <a:pt x="5340" y="947"/>
                    <a:pt x="5235" y="510"/>
                  </a:cubicBezTo>
                  <a:cubicBezTo>
                    <a:pt x="5153" y="169"/>
                    <a:pt x="4779" y="0"/>
                    <a:pt x="4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5"/>
            <p:cNvSpPr/>
            <p:nvPr/>
          </p:nvSpPr>
          <p:spPr>
            <a:xfrm>
              <a:off x="5170500" y="3124650"/>
              <a:ext cx="170900" cy="53200"/>
            </a:xfrm>
            <a:custGeom>
              <a:rect b="b" l="l" r="r" t="t"/>
              <a:pathLst>
                <a:path extrusionOk="0" h="2128" w="6836">
                  <a:moveTo>
                    <a:pt x="1075" y="1"/>
                  </a:moveTo>
                  <a:cubicBezTo>
                    <a:pt x="507" y="1"/>
                    <a:pt x="0" y="154"/>
                    <a:pt x="248" y="756"/>
                  </a:cubicBezTo>
                  <a:cubicBezTo>
                    <a:pt x="597" y="1602"/>
                    <a:pt x="1682" y="1898"/>
                    <a:pt x="2491" y="2018"/>
                  </a:cubicBezTo>
                  <a:cubicBezTo>
                    <a:pt x="2993" y="2091"/>
                    <a:pt x="3498" y="2128"/>
                    <a:pt x="4003" y="2128"/>
                  </a:cubicBezTo>
                  <a:cubicBezTo>
                    <a:pt x="4749" y="2128"/>
                    <a:pt x="5494" y="2048"/>
                    <a:pt x="6226" y="1888"/>
                  </a:cubicBezTo>
                  <a:cubicBezTo>
                    <a:pt x="6376" y="1854"/>
                    <a:pt x="6531" y="1816"/>
                    <a:pt x="6649" y="1718"/>
                  </a:cubicBezTo>
                  <a:cubicBezTo>
                    <a:pt x="6767" y="1619"/>
                    <a:pt x="6836" y="1443"/>
                    <a:pt x="6765" y="1307"/>
                  </a:cubicBezTo>
                  <a:cubicBezTo>
                    <a:pt x="6696" y="1175"/>
                    <a:pt x="6532" y="1128"/>
                    <a:pt x="6386" y="1095"/>
                  </a:cubicBezTo>
                  <a:lnTo>
                    <a:pt x="2164" y="133"/>
                  </a:lnTo>
                  <a:cubicBezTo>
                    <a:pt x="1957" y="86"/>
                    <a:pt x="1499" y="1"/>
                    <a:pt x="1075" y="1"/>
                  </a:cubicBezTo>
                  <a:close/>
                </a:path>
              </a:pathLst>
            </a:custGeom>
            <a:solidFill>
              <a:srgbClr val="F2A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5"/>
            <p:cNvSpPr/>
            <p:nvPr/>
          </p:nvSpPr>
          <p:spPr>
            <a:xfrm>
              <a:off x="5153025" y="3127800"/>
              <a:ext cx="154475" cy="118175"/>
            </a:xfrm>
            <a:custGeom>
              <a:rect b="b" l="l" r="r" t="t"/>
              <a:pathLst>
                <a:path extrusionOk="0" h="4727" w="6179">
                  <a:moveTo>
                    <a:pt x="1195" y="1"/>
                  </a:moveTo>
                  <a:cubicBezTo>
                    <a:pt x="959" y="1"/>
                    <a:pt x="724" y="70"/>
                    <a:pt x="496" y="247"/>
                  </a:cubicBezTo>
                  <a:cubicBezTo>
                    <a:pt x="98" y="554"/>
                    <a:pt x="1" y="1135"/>
                    <a:pt x="125" y="1622"/>
                  </a:cubicBezTo>
                  <a:cubicBezTo>
                    <a:pt x="252" y="2107"/>
                    <a:pt x="558" y="2524"/>
                    <a:pt x="858" y="2928"/>
                  </a:cubicBezTo>
                  <a:cubicBezTo>
                    <a:pt x="1218" y="3412"/>
                    <a:pt x="3514" y="4727"/>
                    <a:pt x="4090" y="4727"/>
                  </a:cubicBezTo>
                  <a:cubicBezTo>
                    <a:pt x="4141" y="4727"/>
                    <a:pt x="4179" y="4716"/>
                    <a:pt x="4201" y="4694"/>
                  </a:cubicBezTo>
                  <a:cubicBezTo>
                    <a:pt x="4693" y="4176"/>
                    <a:pt x="5179" y="3656"/>
                    <a:pt x="5675" y="3142"/>
                  </a:cubicBezTo>
                  <a:cubicBezTo>
                    <a:pt x="5820" y="2992"/>
                    <a:pt x="6179" y="2776"/>
                    <a:pt x="6158" y="2540"/>
                  </a:cubicBezTo>
                  <a:cubicBezTo>
                    <a:pt x="6140" y="2305"/>
                    <a:pt x="5783" y="2143"/>
                    <a:pt x="5606" y="2054"/>
                  </a:cubicBezTo>
                  <a:lnTo>
                    <a:pt x="2865" y="670"/>
                  </a:lnTo>
                  <a:cubicBezTo>
                    <a:pt x="2353" y="412"/>
                    <a:pt x="1771" y="1"/>
                    <a:pt x="1195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5"/>
            <p:cNvSpPr/>
            <p:nvPr/>
          </p:nvSpPr>
          <p:spPr>
            <a:xfrm>
              <a:off x="5193625" y="3437925"/>
              <a:ext cx="379675" cy="682650"/>
            </a:xfrm>
            <a:custGeom>
              <a:rect b="b" l="l" r="r" t="t"/>
              <a:pathLst>
                <a:path extrusionOk="0" h="27306" w="15187">
                  <a:moveTo>
                    <a:pt x="2481" y="0"/>
                  </a:moveTo>
                  <a:cubicBezTo>
                    <a:pt x="2305" y="0"/>
                    <a:pt x="2134" y="58"/>
                    <a:pt x="1967" y="207"/>
                  </a:cubicBezTo>
                  <a:cubicBezTo>
                    <a:pt x="894" y="1167"/>
                    <a:pt x="985" y="2237"/>
                    <a:pt x="931" y="3003"/>
                  </a:cubicBezTo>
                  <a:cubicBezTo>
                    <a:pt x="767" y="5386"/>
                    <a:pt x="1414" y="7850"/>
                    <a:pt x="669" y="10159"/>
                  </a:cubicBezTo>
                  <a:cubicBezTo>
                    <a:pt x="486" y="10731"/>
                    <a:pt x="237" y="11284"/>
                    <a:pt x="120" y="11874"/>
                  </a:cubicBezTo>
                  <a:cubicBezTo>
                    <a:pt x="1" y="12490"/>
                    <a:pt x="184" y="13060"/>
                    <a:pt x="356" y="13643"/>
                  </a:cubicBezTo>
                  <a:cubicBezTo>
                    <a:pt x="493" y="14108"/>
                    <a:pt x="1042" y="15391"/>
                    <a:pt x="1081" y="15551"/>
                  </a:cubicBezTo>
                  <a:cubicBezTo>
                    <a:pt x="1174" y="15942"/>
                    <a:pt x="1452" y="16096"/>
                    <a:pt x="1764" y="16096"/>
                  </a:cubicBezTo>
                  <a:cubicBezTo>
                    <a:pt x="2187" y="16096"/>
                    <a:pt x="2673" y="15813"/>
                    <a:pt x="2846" y="15459"/>
                  </a:cubicBezTo>
                  <a:cubicBezTo>
                    <a:pt x="2962" y="15221"/>
                    <a:pt x="2887" y="14857"/>
                    <a:pt x="2929" y="14594"/>
                  </a:cubicBezTo>
                  <a:cubicBezTo>
                    <a:pt x="3033" y="13934"/>
                    <a:pt x="3299" y="13294"/>
                    <a:pt x="3276" y="12617"/>
                  </a:cubicBezTo>
                  <a:cubicBezTo>
                    <a:pt x="3244" y="11746"/>
                    <a:pt x="2900" y="11439"/>
                    <a:pt x="3631" y="10369"/>
                  </a:cubicBezTo>
                  <a:cubicBezTo>
                    <a:pt x="3825" y="10086"/>
                    <a:pt x="3874" y="9653"/>
                    <a:pt x="3983" y="9325"/>
                  </a:cubicBezTo>
                  <a:cubicBezTo>
                    <a:pt x="4140" y="8851"/>
                    <a:pt x="4332" y="8396"/>
                    <a:pt x="4494" y="7923"/>
                  </a:cubicBezTo>
                  <a:cubicBezTo>
                    <a:pt x="4523" y="7840"/>
                    <a:pt x="4555" y="7754"/>
                    <a:pt x="4622" y="7701"/>
                  </a:cubicBezTo>
                  <a:cubicBezTo>
                    <a:pt x="4671" y="7661"/>
                    <a:pt x="4730" y="7646"/>
                    <a:pt x="4791" y="7646"/>
                  </a:cubicBezTo>
                  <a:cubicBezTo>
                    <a:pt x="4879" y="7646"/>
                    <a:pt x="4974" y="7677"/>
                    <a:pt x="5057" y="7714"/>
                  </a:cubicBezTo>
                  <a:cubicBezTo>
                    <a:pt x="5690" y="7992"/>
                    <a:pt x="9782" y="13021"/>
                    <a:pt x="10343" y="13606"/>
                  </a:cubicBezTo>
                  <a:cubicBezTo>
                    <a:pt x="10652" y="13927"/>
                    <a:pt x="10962" y="14249"/>
                    <a:pt x="11238" y="14601"/>
                  </a:cubicBezTo>
                  <a:cubicBezTo>
                    <a:pt x="11359" y="14756"/>
                    <a:pt x="11545" y="14950"/>
                    <a:pt x="11607" y="15137"/>
                  </a:cubicBezTo>
                  <a:cubicBezTo>
                    <a:pt x="11678" y="15344"/>
                    <a:pt x="11627" y="15639"/>
                    <a:pt x="11614" y="15855"/>
                  </a:cubicBezTo>
                  <a:cubicBezTo>
                    <a:pt x="11587" y="16350"/>
                    <a:pt x="11422" y="16825"/>
                    <a:pt x="11304" y="17309"/>
                  </a:cubicBezTo>
                  <a:cubicBezTo>
                    <a:pt x="10872" y="19079"/>
                    <a:pt x="11295" y="26438"/>
                    <a:pt x="11250" y="26674"/>
                  </a:cubicBezTo>
                  <a:cubicBezTo>
                    <a:pt x="11248" y="27094"/>
                    <a:pt x="11843" y="27305"/>
                    <a:pt x="12436" y="27305"/>
                  </a:cubicBezTo>
                  <a:cubicBezTo>
                    <a:pt x="13020" y="27305"/>
                    <a:pt x="13601" y="27100"/>
                    <a:pt x="13603" y="26686"/>
                  </a:cubicBezTo>
                  <a:cubicBezTo>
                    <a:pt x="13612" y="26627"/>
                    <a:pt x="14186" y="24049"/>
                    <a:pt x="14296" y="23493"/>
                  </a:cubicBezTo>
                  <a:cubicBezTo>
                    <a:pt x="15187" y="18983"/>
                    <a:pt x="15153" y="17411"/>
                    <a:pt x="14890" y="14401"/>
                  </a:cubicBezTo>
                  <a:cubicBezTo>
                    <a:pt x="14828" y="13670"/>
                    <a:pt x="13384" y="8823"/>
                    <a:pt x="10203" y="4102"/>
                  </a:cubicBezTo>
                  <a:cubicBezTo>
                    <a:pt x="9949" y="3725"/>
                    <a:pt x="9681" y="3339"/>
                    <a:pt x="9589" y="2892"/>
                  </a:cubicBezTo>
                  <a:cubicBezTo>
                    <a:pt x="9548" y="2697"/>
                    <a:pt x="9543" y="2493"/>
                    <a:pt x="9466" y="2309"/>
                  </a:cubicBezTo>
                  <a:cubicBezTo>
                    <a:pt x="9302" y="1917"/>
                    <a:pt x="8982" y="1908"/>
                    <a:pt x="8638" y="1789"/>
                  </a:cubicBezTo>
                  <a:cubicBezTo>
                    <a:pt x="8274" y="1661"/>
                    <a:pt x="7939" y="1514"/>
                    <a:pt x="7555" y="1427"/>
                  </a:cubicBezTo>
                  <a:lnTo>
                    <a:pt x="4239" y="670"/>
                  </a:lnTo>
                  <a:cubicBezTo>
                    <a:pt x="3585" y="521"/>
                    <a:pt x="3010" y="0"/>
                    <a:pt x="2481" y="0"/>
                  </a:cubicBezTo>
                  <a:close/>
                </a:path>
              </a:pathLst>
            </a:custGeom>
            <a:solidFill>
              <a:srgbClr val="582B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5"/>
            <p:cNvSpPr/>
            <p:nvPr/>
          </p:nvSpPr>
          <p:spPr>
            <a:xfrm>
              <a:off x="5401875" y="3508200"/>
              <a:ext cx="141875" cy="612300"/>
            </a:xfrm>
            <a:custGeom>
              <a:rect b="b" l="l" r="r" t="t"/>
              <a:pathLst>
                <a:path extrusionOk="0" h="24492" w="5675">
                  <a:moveTo>
                    <a:pt x="0" y="0"/>
                  </a:moveTo>
                  <a:cubicBezTo>
                    <a:pt x="0" y="575"/>
                    <a:pt x="2" y="1293"/>
                    <a:pt x="233" y="1955"/>
                  </a:cubicBezTo>
                  <a:cubicBezTo>
                    <a:pt x="354" y="2300"/>
                    <a:pt x="527" y="2610"/>
                    <a:pt x="713" y="2937"/>
                  </a:cubicBezTo>
                  <a:cubicBezTo>
                    <a:pt x="2168" y="5521"/>
                    <a:pt x="3489" y="8180"/>
                    <a:pt x="4670" y="10901"/>
                  </a:cubicBezTo>
                  <a:cubicBezTo>
                    <a:pt x="4822" y="11253"/>
                    <a:pt x="4903" y="11632"/>
                    <a:pt x="4909" y="12016"/>
                  </a:cubicBezTo>
                  <a:cubicBezTo>
                    <a:pt x="4977" y="15854"/>
                    <a:pt x="4704" y="18580"/>
                    <a:pt x="4389" y="21739"/>
                  </a:cubicBezTo>
                  <a:cubicBezTo>
                    <a:pt x="4301" y="22616"/>
                    <a:pt x="4210" y="23526"/>
                    <a:pt x="4124" y="24491"/>
                  </a:cubicBezTo>
                  <a:cubicBezTo>
                    <a:pt x="4379" y="24490"/>
                    <a:pt x="4630" y="24448"/>
                    <a:pt x="4834" y="24367"/>
                  </a:cubicBezTo>
                  <a:cubicBezTo>
                    <a:pt x="4916" y="23472"/>
                    <a:pt x="5000" y="22626"/>
                    <a:pt x="5081" y="21808"/>
                  </a:cubicBezTo>
                  <a:cubicBezTo>
                    <a:pt x="5400" y="18629"/>
                    <a:pt x="5674" y="15882"/>
                    <a:pt x="5607" y="12006"/>
                  </a:cubicBezTo>
                  <a:cubicBezTo>
                    <a:pt x="5598" y="11529"/>
                    <a:pt x="5497" y="11061"/>
                    <a:pt x="5309" y="10623"/>
                  </a:cubicBezTo>
                  <a:cubicBezTo>
                    <a:pt x="4116" y="7872"/>
                    <a:pt x="2778" y="5183"/>
                    <a:pt x="1306" y="2570"/>
                  </a:cubicBezTo>
                  <a:cubicBezTo>
                    <a:pt x="1144" y="2282"/>
                    <a:pt x="991" y="2012"/>
                    <a:pt x="891" y="1724"/>
                  </a:cubicBezTo>
                  <a:cubicBezTo>
                    <a:pt x="713" y="1215"/>
                    <a:pt x="698" y="664"/>
                    <a:pt x="698" y="0"/>
                  </a:cubicBez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5"/>
            <p:cNvSpPr/>
            <p:nvPr/>
          </p:nvSpPr>
          <p:spPr>
            <a:xfrm>
              <a:off x="5208950" y="3169050"/>
              <a:ext cx="260150" cy="370950"/>
            </a:xfrm>
            <a:custGeom>
              <a:rect b="b" l="l" r="r" t="t"/>
              <a:pathLst>
                <a:path extrusionOk="0" h="14838" w="10406">
                  <a:moveTo>
                    <a:pt x="3022" y="0"/>
                  </a:moveTo>
                  <a:cubicBezTo>
                    <a:pt x="1917" y="0"/>
                    <a:pt x="978" y="865"/>
                    <a:pt x="543" y="1903"/>
                  </a:cubicBezTo>
                  <a:cubicBezTo>
                    <a:pt x="1" y="3193"/>
                    <a:pt x="392" y="4684"/>
                    <a:pt x="838" y="5935"/>
                  </a:cubicBezTo>
                  <a:cubicBezTo>
                    <a:pt x="1307" y="7247"/>
                    <a:pt x="1841" y="8669"/>
                    <a:pt x="1408" y="9995"/>
                  </a:cubicBezTo>
                  <a:cubicBezTo>
                    <a:pt x="1034" y="11139"/>
                    <a:pt x="183" y="12675"/>
                    <a:pt x="1679" y="13534"/>
                  </a:cubicBezTo>
                  <a:cubicBezTo>
                    <a:pt x="3423" y="14539"/>
                    <a:pt x="4750" y="14692"/>
                    <a:pt x="6489" y="14830"/>
                  </a:cubicBezTo>
                  <a:cubicBezTo>
                    <a:pt x="6552" y="14835"/>
                    <a:pt x="6620" y="14838"/>
                    <a:pt x="6691" y="14838"/>
                  </a:cubicBezTo>
                  <a:cubicBezTo>
                    <a:pt x="7488" y="14838"/>
                    <a:pt x="8683" y="14506"/>
                    <a:pt x="8976" y="13646"/>
                  </a:cubicBezTo>
                  <a:cubicBezTo>
                    <a:pt x="9186" y="13031"/>
                    <a:pt x="8694" y="11909"/>
                    <a:pt x="8736" y="10926"/>
                  </a:cubicBezTo>
                  <a:cubicBezTo>
                    <a:pt x="8778" y="9902"/>
                    <a:pt x="9099" y="8905"/>
                    <a:pt x="9410" y="7936"/>
                  </a:cubicBezTo>
                  <a:cubicBezTo>
                    <a:pt x="9938" y="6293"/>
                    <a:pt x="10406" y="4396"/>
                    <a:pt x="9491" y="2936"/>
                  </a:cubicBezTo>
                  <a:cubicBezTo>
                    <a:pt x="9029" y="2199"/>
                    <a:pt x="8276" y="1696"/>
                    <a:pt x="7503" y="1298"/>
                  </a:cubicBezTo>
                  <a:cubicBezTo>
                    <a:pt x="7011" y="1045"/>
                    <a:pt x="6504" y="825"/>
                    <a:pt x="5983" y="641"/>
                  </a:cubicBezTo>
                  <a:cubicBezTo>
                    <a:pt x="5101" y="326"/>
                    <a:pt x="4184" y="115"/>
                    <a:pt x="3254" y="13"/>
                  </a:cubicBezTo>
                  <a:cubicBezTo>
                    <a:pt x="3176" y="4"/>
                    <a:pt x="3099" y="0"/>
                    <a:pt x="3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5"/>
            <p:cNvSpPr/>
            <p:nvPr/>
          </p:nvSpPr>
          <p:spPr>
            <a:xfrm>
              <a:off x="5402150" y="3236350"/>
              <a:ext cx="390650" cy="178125"/>
            </a:xfrm>
            <a:custGeom>
              <a:rect b="b" l="l" r="r" t="t"/>
              <a:pathLst>
                <a:path extrusionOk="0" h="7125" w="15626">
                  <a:moveTo>
                    <a:pt x="1500" y="1"/>
                  </a:moveTo>
                  <a:cubicBezTo>
                    <a:pt x="1464" y="1"/>
                    <a:pt x="1428" y="3"/>
                    <a:pt x="1391" y="6"/>
                  </a:cubicBezTo>
                  <a:cubicBezTo>
                    <a:pt x="592" y="85"/>
                    <a:pt x="28" y="953"/>
                    <a:pt x="14" y="1713"/>
                  </a:cubicBezTo>
                  <a:cubicBezTo>
                    <a:pt x="1" y="2345"/>
                    <a:pt x="255" y="2943"/>
                    <a:pt x="584" y="3470"/>
                  </a:cubicBezTo>
                  <a:cubicBezTo>
                    <a:pt x="745" y="3728"/>
                    <a:pt x="2688" y="5997"/>
                    <a:pt x="3283" y="6481"/>
                  </a:cubicBezTo>
                  <a:cubicBezTo>
                    <a:pt x="3557" y="6705"/>
                    <a:pt x="3844" y="6925"/>
                    <a:pt x="4181" y="7038"/>
                  </a:cubicBezTo>
                  <a:cubicBezTo>
                    <a:pt x="4363" y="7099"/>
                    <a:pt x="4558" y="7124"/>
                    <a:pt x="4758" y="7124"/>
                  </a:cubicBezTo>
                  <a:cubicBezTo>
                    <a:pt x="5286" y="7124"/>
                    <a:pt x="5852" y="6950"/>
                    <a:pt x="6324" y="6809"/>
                  </a:cubicBezTo>
                  <a:cubicBezTo>
                    <a:pt x="6839" y="6654"/>
                    <a:pt x="7565" y="6307"/>
                    <a:pt x="8027" y="6029"/>
                  </a:cubicBezTo>
                  <a:cubicBezTo>
                    <a:pt x="9317" y="5246"/>
                    <a:pt x="10418" y="4639"/>
                    <a:pt x="11851" y="4161"/>
                  </a:cubicBezTo>
                  <a:cubicBezTo>
                    <a:pt x="12273" y="4021"/>
                    <a:pt x="12699" y="3930"/>
                    <a:pt x="13130" y="3827"/>
                  </a:cubicBezTo>
                  <a:cubicBezTo>
                    <a:pt x="13543" y="3729"/>
                    <a:pt x="13951" y="3504"/>
                    <a:pt x="14345" y="3340"/>
                  </a:cubicBezTo>
                  <a:cubicBezTo>
                    <a:pt x="14680" y="3202"/>
                    <a:pt x="14790" y="3148"/>
                    <a:pt x="15004" y="2837"/>
                  </a:cubicBezTo>
                  <a:cubicBezTo>
                    <a:pt x="15084" y="2720"/>
                    <a:pt x="15165" y="2602"/>
                    <a:pt x="15214" y="2469"/>
                  </a:cubicBezTo>
                  <a:cubicBezTo>
                    <a:pt x="15248" y="2378"/>
                    <a:pt x="15265" y="2282"/>
                    <a:pt x="15297" y="2193"/>
                  </a:cubicBezTo>
                  <a:cubicBezTo>
                    <a:pt x="15371" y="1994"/>
                    <a:pt x="15591" y="1925"/>
                    <a:pt x="15610" y="1701"/>
                  </a:cubicBezTo>
                  <a:cubicBezTo>
                    <a:pt x="15625" y="1536"/>
                    <a:pt x="15534" y="1349"/>
                    <a:pt x="15370" y="1300"/>
                  </a:cubicBezTo>
                  <a:lnTo>
                    <a:pt x="15370" y="1300"/>
                  </a:lnTo>
                  <a:cubicBezTo>
                    <a:pt x="15374" y="1302"/>
                    <a:pt x="15379" y="1302"/>
                    <a:pt x="15383" y="1302"/>
                  </a:cubicBezTo>
                  <a:cubicBezTo>
                    <a:pt x="15515" y="1302"/>
                    <a:pt x="15454" y="673"/>
                    <a:pt x="15431" y="616"/>
                  </a:cubicBezTo>
                  <a:cubicBezTo>
                    <a:pt x="15389" y="507"/>
                    <a:pt x="15320" y="400"/>
                    <a:pt x="15214" y="346"/>
                  </a:cubicBezTo>
                  <a:cubicBezTo>
                    <a:pt x="15160" y="319"/>
                    <a:pt x="14995" y="274"/>
                    <a:pt x="14889" y="274"/>
                  </a:cubicBezTo>
                  <a:cubicBezTo>
                    <a:pt x="14850" y="274"/>
                    <a:pt x="14819" y="280"/>
                    <a:pt x="14805" y="296"/>
                  </a:cubicBezTo>
                  <a:cubicBezTo>
                    <a:pt x="14768" y="338"/>
                    <a:pt x="14768" y="405"/>
                    <a:pt x="14788" y="458"/>
                  </a:cubicBezTo>
                  <a:cubicBezTo>
                    <a:pt x="14806" y="512"/>
                    <a:pt x="14843" y="555"/>
                    <a:pt x="14875" y="603"/>
                  </a:cubicBezTo>
                  <a:cubicBezTo>
                    <a:pt x="14907" y="650"/>
                    <a:pt x="14934" y="704"/>
                    <a:pt x="14933" y="761"/>
                  </a:cubicBezTo>
                  <a:cubicBezTo>
                    <a:pt x="14929" y="854"/>
                    <a:pt x="14847" y="924"/>
                    <a:pt x="14769" y="977"/>
                  </a:cubicBezTo>
                  <a:cubicBezTo>
                    <a:pt x="14493" y="1164"/>
                    <a:pt x="14141" y="1317"/>
                    <a:pt x="13806" y="1340"/>
                  </a:cubicBezTo>
                  <a:cubicBezTo>
                    <a:pt x="13694" y="1347"/>
                    <a:pt x="13530" y="1369"/>
                    <a:pt x="13375" y="1369"/>
                  </a:cubicBezTo>
                  <a:cubicBezTo>
                    <a:pt x="13250" y="1369"/>
                    <a:pt x="13131" y="1355"/>
                    <a:pt x="13051" y="1305"/>
                  </a:cubicBezTo>
                  <a:cubicBezTo>
                    <a:pt x="12828" y="1169"/>
                    <a:pt x="13051" y="835"/>
                    <a:pt x="13204" y="741"/>
                  </a:cubicBezTo>
                  <a:cubicBezTo>
                    <a:pt x="13334" y="662"/>
                    <a:pt x="13570" y="589"/>
                    <a:pt x="13470" y="373"/>
                  </a:cubicBezTo>
                  <a:cubicBezTo>
                    <a:pt x="13432" y="290"/>
                    <a:pt x="13359" y="260"/>
                    <a:pt x="13273" y="260"/>
                  </a:cubicBezTo>
                  <a:cubicBezTo>
                    <a:pt x="13105" y="260"/>
                    <a:pt x="12886" y="375"/>
                    <a:pt x="12780" y="427"/>
                  </a:cubicBezTo>
                  <a:cubicBezTo>
                    <a:pt x="12488" y="574"/>
                    <a:pt x="12198" y="830"/>
                    <a:pt x="12086" y="1143"/>
                  </a:cubicBezTo>
                  <a:cubicBezTo>
                    <a:pt x="11929" y="1581"/>
                    <a:pt x="11730" y="2016"/>
                    <a:pt x="11395" y="2345"/>
                  </a:cubicBezTo>
                  <a:cubicBezTo>
                    <a:pt x="10776" y="2953"/>
                    <a:pt x="9870" y="3067"/>
                    <a:pt x="9077" y="3305"/>
                  </a:cubicBezTo>
                  <a:cubicBezTo>
                    <a:pt x="8113" y="3593"/>
                    <a:pt x="5847" y="3751"/>
                    <a:pt x="4494" y="4178"/>
                  </a:cubicBezTo>
                  <a:cubicBezTo>
                    <a:pt x="3799" y="3374"/>
                    <a:pt x="3062" y="1"/>
                    <a:pt x="1500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5"/>
            <p:cNvSpPr/>
            <p:nvPr/>
          </p:nvSpPr>
          <p:spPr>
            <a:xfrm>
              <a:off x="5294175" y="3018950"/>
              <a:ext cx="140525" cy="202575"/>
            </a:xfrm>
            <a:custGeom>
              <a:rect b="b" l="l" r="r" t="t"/>
              <a:pathLst>
                <a:path extrusionOk="0" h="8103" w="5621">
                  <a:moveTo>
                    <a:pt x="2326" y="0"/>
                  </a:moveTo>
                  <a:cubicBezTo>
                    <a:pt x="1768" y="0"/>
                    <a:pt x="1246" y="191"/>
                    <a:pt x="908" y="666"/>
                  </a:cubicBezTo>
                  <a:cubicBezTo>
                    <a:pt x="746" y="892"/>
                    <a:pt x="681" y="1161"/>
                    <a:pt x="544" y="1394"/>
                  </a:cubicBezTo>
                  <a:cubicBezTo>
                    <a:pt x="413" y="1616"/>
                    <a:pt x="223" y="1835"/>
                    <a:pt x="177" y="2091"/>
                  </a:cubicBezTo>
                  <a:cubicBezTo>
                    <a:pt x="125" y="2383"/>
                    <a:pt x="177" y="2684"/>
                    <a:pt x="89" y="2972"/>
                  </a:cubicBezTo>
                  <a:cubicBezTo>
                    <a:pt x="57" y="3077"/>
                    <a:pt x="27" y="3181"/>
                    <a:pt x="19" y="3296"/>
                  </a:cubicBezTo>
                  <a:cubicBezTo>
                    <a:pt x="0" y="3633"/>
                    <a:pt x="14" y="3970"/>
                    <a:pt x="27" y="4305"/>
                  </a:cubicBezTo>
                  <a:cubicBezTo>
                    <a:pt x="34" y="4441"/>
                    <a:pt x="62" y="4591"/>
                    <a:pt x="54" y="4726"/>
                  </a:cubicBezTo>
                  <a:cubicBezTo>
                    <a:pt x="27" y="5147"/>
                    <a:pt x="25" y="5339"/>
                    <a:pt x="448" y="5464"/>
                  </a:cubicBezTo>
                  <a:cubicBezTo>
                    <a:pt x="858" y="5585"/>
                    <a:pt x="885" y="5988"/>
                    <a:pt x="773" y="6344"/>
                  </a:cubicBezTo>
                  <a:cubicBezTo>
                    <a:pt x="696" y="6584"/>
                    <a:pt x="585" y="6830"/>
                    <a:pt x="627" y="7078"/>
                  </a:cubicBezTo>
                  <a:cubicBezTo>
                    <a:pt x="666" y="7307"/>
                    <a:pt x="832" y="7498"/>
                    <a:pt x="1028" y="7621"/>
                  </a:cubicBezTo>
                  <a:cubicBezTo>
                    <a:pt x="1500" y="7915"/>
                    <a:pt x="2104" y="8102"/>
                    <a:pt x="2659" y="8102"/>
                  </a:cubicBezTo>
                  <a:cubicBezTo>
                    <a:pt x="3215" y="8101"/>
                    <a:pt x="3851" y="7925"/>
                    <a:pt x="4074" y="7417"/>
                  </a:cubicBezTo>
                  <a:cubicBezTo>
                    <a:pt x="4244" y="7024"/>
                    <a:pt x="4108" y="6571"/>
                    <a:pt x="4158" y="6145"/>
                  </a:cubicBezTo>
                  <a:cubicBezTo>
                    <a:pt x="4236" y="5471"/>
                    <a:pt x="4760" y="4949"/>
                    <a:pt x="5068" y="4345"/>
                  </a:cubicBezTo>
                  <a:cubicBezTo>
                    <a:pt x="5620" y="3262"/>
                    <a:pt x="5417" y="1839"/>
                    <a:pt x="4581" y="957"/>
                  </a:cubicBezTo>
                  <a:cubicBezTo>
                    <a:pt x="4077" y="425"/>
                    <a:pt x="3161" y="0"/>
                    <a:pt x="2326" y="0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5"/>
            <p:cNvSpPr/>
            <p:nvPr/>
          </p:nvSpPr>
          <p:spPr>
            <a:xfrm>
              <a:off x="5367150" y="3228900"/>
              <a:ext cx="170900" cy="153075"/>
            </a:xfrm>
            <a:custGeom>
              <a:rect b="b" l="l" r="r" t="t"/>
              <a:pathLst>
                <a:path extrusionOk="0" h="6123" w="6836">
                  <a:moveTo>
                    <a:pt x="2408" y="0"/>
                  </a:moveTo>
                  <a:cubicBezTo>
                    <a:pt x="1374" y="0"/>
                    <a:pt x="1" y="760"/>
                    <a:pt x="531" y="2585"/>
                  </a:cubicBezTo>
                  <a:cubicBezTo>
                    <a:pt x="734" y="3281"/>
                    <a:pt x="2247" y="4893"/>
                    <a:pt x="3050" y="5859"/>
                  </a:cubicBezTo>
                  <a:cubicBezTo>
                    <a:pt x="3150" y="6042"/>
                    <a:pt x="3343" y="6122"/>
                    <a:pt x="3587" y="6122"/>
                  </a:cubicBezTo>
                  <a:cubicBezTo>
                    <a:pt x="4689" y="6122"/>
                    <a:pt x="6836" y="4496"/>
                    <a:pt x="6212" y="3507"/>
                  </a:cubicBezTo>
                  <a:cubicBezTo>
                    <a:pt x="6059" y="3266"/>
                    <a:pt x="4528" y="951"/>
                    <a:pt x="3128" y="161"/>
                  </a:cubicBezTo>
                  <a:cubicBezTo>
                    <a:pt x="2942" y="56"/>
                    <a:pt x="2687" y="0"/>
                    <a:pt x="2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5"/>
            <p:cNvSpPr/>
            <p:nvPr/>
          </p:nvSpPr>
          <p:spPr>
            <a:xfrm>
              <a:off x="5148200" y="3134750"/>
              <a:ext cx="174400" cy="139550"/>
            </a:xfrm>
            <a:custGeom>
              <a:rect b="b" l="l" r="r" t="t"/>
              <a:pathLst>
                <a:path extrusionOk="0" h="5582" w="6976">
                  <a:moveTo>
                    <a:pt x="2584" y="1"/>
                  </a:moveTo>
                  <a:cubicBezTo>
                    <a:pt x="1345" y="1"/>
                    <a:pt x="0" y="3156"/>
                    <a:pt x="1002" y="3528"/>
                  </a:cubicBezTo>
                  <a:cubicBezTo>
                    <a:pt x="2074" y="4185"/>
                    <a:pt x="3885" y="5452"/>
                    <a:pt x="4603" y="5553"/>
                  </a:cubicBezTo>
                  <a:cubicBezTo>
                    <a:pt x="4743" y="5572"/>
                    <a:pt x="4874" y="5582"/>
                    <a:pt x="4998" y="5582"/>
                  </a:cubicBezTo>
                  <a:cubicBezTo>
                    <a:pt x="6976" y="5582"/>
                    <a:pt x="6821" y="3176"/>
                    <a:pt x="6242" y="2429"/>
                  </a:cubicBezTo>
                  <a:cubicBezTo>
                    <a:pt x="5260" y="1161"/>
                    <a:pt x="3138" y="180"/>
                    <a:pt x="2877" y="64"/>
                  </a:cubicBezTo>
                  <a:cubicBezTo>
                    <a:pt x="2781" y="21"/>
                    <a:pt x="2683" y="1"/>
                    <a:pt x="2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5"/>
            <p:cNvSpPr/>
            <p:nvPr/>
          </p:nvSpPr>
          <p:spPr>
            <a:xfrm>
              <a:off x="5273275" y="3285650"/>
              <a:ext cx="94675" cy="135725"/>
            </a:xfrm>
            <a:custGeom>
              <a:rect b="b" l="l" r="r" t="t"/>
              <a:pathLst>
                <a:path extrusionOk="0" h="5429" w="3787">
                  <a:moveTo>
                    <a:pt x="157" y="0"/>
                  </a:moveTo>
                  <a:lnTo>
                    <a:pt x="157" y="2475"/>
                  </a:lnTo>
                  <a:lnTo>
                    <a:pt x="2693" y="3186"/>
                  </a:lnTo>
                  <a:lnTo>
                    <a:pt x="2693" y="4583"/>
                  </a:lnTo>
                  <a:lnTo>
                    <a:pt x="1092" y="4135"/>
                  </a:lnTo>
                  <a:lnTo>
                    <a:pt x="1092" y="3538"/>
                  </a:lnTo>
                  <a:lnTo>
                    <a:pt x="1" y="3232"/>
                  </a:lnTo>
                  <a:lnTo>
                    <a:pt x="1" y="4178"/>
                  </a:lnTo>
                  <a:lnTo>
                    <a:pt x="905" y="4876"/>
                  </a:lnTo>
                  <a:lnTo>
                    <a:pt x="2880" y="5428"/>
                  </a:lnTo>
                  <a:lnTo>
                    <a:pt x="3786" y="5240"/>
                  </a:lnTo>
                  <a:lnTo>
                    <a:pt x="3786" y="3142"/>
                  </a:lnTo>
                  <a:lnTo>
                    <a:pt x="2880" y="2445"/>
                  </a:lnTo>
                  <a:lnTo>
                    <a:pt x="1249" y="1987"/>
                  </a:lnTo>
                  <a:lnTo>
                    <a:pt x="1249" y="1102"/>
                  </a:lnTo>
                  <a:lnTo>
                    <a:pt x="3707" y="1789"/>
                  </a:lnTo>
                  <a:lnTo>
                    <a:pt x="3707" y="99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82B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5"/>
            <p:cNvSpPr/>
            <p:nvPr/>
          </p:nvSpPr>
          <p:spPr>
            <a:xfrm>
              <a:off x="5273875" y="2998350"/>
              <a:ext cx="140425" cy="82325"/>
            </a:xfrm>
            <a:custGeom>
              <a:rect b="b" l="l" r="r" t="t"/>
              <a:pathLst>
                <a:path extrusionOk="0" h="3293" w="5617">
                  <a:moveTo>
                    <a:pt x="2515" y="1"/>
                  </a:moveTo>
                  <a:cubicBezTo>
                    <a:pt x="1722" y="1"/>
                    <a:pt x="974" y="247"/>
                    <a:pt x="645" y="509"/>
                  </a:cubicBezTo>
                  <a:cubicBezTo>
                    <a:pt x="0" y="1025"/>
                    <a:pt x="175" y="1517"/>
                    <a:pt x="1447" y="2907"/>
                  </a:cubicBezTo>
                  <a:cubicBezTo>
                    <a:pt x="1570" y="3040"/>
                    <a:pt x="1740" y="3122"/>
                    <a:pt x="1921" y="3136"/>
                  </a:cubicBezTo>
                  <a:lnTo>
                    <a:pt x="4003" y="3289"/>
                  </a:lnTo>
                  <a:cubicBezTo>
                    <a:pt x="4034" y="3292"/>
                    <a:pt x="4065" y="3293"/>
                    <a:pt x="4095" y="3293"/>
                  </a:cubicBezTo>
                  <a:cubicBezTo>
                    <a:pt x="5046" y="3293"/>
                    <a:pt x="5617" y="2188"/>
                    <a:pt x="5022" y="1412"/>
                  </a:cubicBezTo>
                  <a:cubicBezTo>
                    <a:pt x="4849" y="1185"/>
                    <a:pt x="4674" y="971"/>
                    <a:pt x="4507" y="782"/>
                  </a:cubicBezTo>
                  <a:cubicBezTo>
                    <a:pt x="3992" y="204"/>
                    <a:pt x="3235" y="1"/>
                    <a:pt x="2515" y="1"/>
                  </a:cubicBezTo>
                  <a:close/>
                </a:path>
              </a:pathLst>
            </a:custGeom>
            <a:solidFill>
              <a:srgbClr val="582B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5"/>
            <p:cNvSpPr/>
            <p:nvPr/>
          </p:nvSpPr>
          <p:spPr>
            <a:xfrm>
              <a:off x="5299525" y="2997000"/>
              <a:ext cx="142875" cy="102350"/>
            </a:xfrm>
            <a:custGeom>
              <a:rect b="b" l="l" r="r" t="t"/>
              <a:pathLst>
                <a:path extrusionOk="0" h="4094" w="5715">
                  <a:moveTo>
                    <a:pt x="2650" y="0"/>
                  </a:moveTo>
                  <a:cubicBezTo>
                    <a:pt x="2541" y="0"/>
                    <a:pt x="2430" y="6"/>
                    <a:pt x="2318" y="19"/>
                  </a:cubicBezTo>
                  <a:cubicBezTo>
                    <a:pt x="1548" y="109"/>
                    <a:pt x="94" y="691"/>
                    <a:pt x="14" y="2425"/>
                  </a:cubicBezTo>
                  <a:cubicBezTo>
                    <a:pt x="0" y="2708"/>
                    <a:pt x="1131" y="3818"/>
                    <a:pt x="2487" y="4009"/>
                  </a:cubicBezTo>
                  <a:cubicBezTo>
                    <a:pt x="2911" y="4068"/>
                    <a:pt x="3287" y="4093"/>
                    <a:pt x="3615" y="4093"/>
                  </a:cubicBezTo>
                  <a:cubicBezTo>
                    <a:pt x="4712" y="4093"/>
                    <a:pt x="5276" y="3811"/>
                    <a:pt x="5322" y="3572"/>
                  </a:cubicBezTo>
                  <a:cubicBezTo>
                    <a:pt x="5715" y="1532"/>
                    <a:pt x="4354" y="0"/>
                    <a:pt x="2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5"/>
            <p:cNvSpPr/>
            <p:nvPr/>
          </p:nvSpPr>
          <p:spPr>
            <a:xfrm>
              <a:off x="5360375" y="3002950"/>
              <a:ext cx="28625" cy="14050"/>
            </a:xfrm>
            <a:custGeom>
              <a:rect b="b" l="l" r="r" t="t"/>
              <a:pathLst>
                <a:path extrusionOk="0" h="562" w="1145">
                  <a:moveTo>
                    <a:pt x="455" y="1"/>
                  </a:moveTo>
                  <a:cubicBezTo>
                    <a:pt x="222" y="1"/>
                    <a:pt x="40" y="80"/>
                    <a:pt x="22" y="202"/>
                  </a:cubicBezTo>
                  <a:cubicBezTo>
                    <a:pt x="1" y="351"/>
                    <a:pt x="230" y="506"/>
                    <a:pt x="533" y="549"/>
                  </a:cubicBezTo>
                  <a:cubicBezTo>
                    <a:pt x="588" y="557"/>
                    <a:pt x="641" y="561"/>
                    <a:pt x="692" y="561"/>
                  </a:cubicBezTo>
                  <a:cubicBezTo>
                    <a:pt x="925" y="561"/>
                    <a:pt x="1106" y="483"/>
                    <a:pt x="1123" y="361"/>
                  </a:cubicBezTo>
                  <a:cubicBezTo>
                    <a:pt x="1145" y="213"/>
                    <a:pt x="915" y="56"/>
                    <a:pt x="612" y="12"/>
                  </a:cubicBezTo>
                  <a:cubicBezTo>
                    <a:pt x="558" y="4"/>
                    <a:pt x="506" y="1"/>
                    <a:pt x="455" y="1"/>
                  </a:cubicBezTo>
                  <a:close/>
                </a:path>
              </a:pathLst>
            </a:custGeom>
            <a:solidFill>
              <a:srgbClr val="582B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/>
          <p:nvPr>
            <p:ph type="ctrTitle"/>
          </p:nvPr>
        </p:nvSpPr>
        <p:spPr>
          <a:xfrm>
            <a:off x="808275" y="1414725"/>
            <a:ext cx="7434300" cy="1979400"/>
          </a:xfrm>
          <a:prstGeom prst="rect">
            <a:avLst/>
          </a:prstGeom>
          <a:effectLst>
            <a:outerShdw rotWithShape="0" algn="bl" dir="7020000" dist="38100">
              <a:schemeClr val="dk1">
                <a:alpha val="22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91" name="Google Shape;291;p47"/>
          <p:cNvSpPr txBox="1"/>
          <p:nvPr>
            <p:ph idx="1" type="subTitle"/>
          </p:nvPr>
        </p:nvSpPr>
        <p:spPr>
          <a:xfrm>
            <a:off x="3859250" y="3505900"/>
            <a:ext cx="4419000" cy="4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 txBox="1"/>
          <p:nvPr>
            <p:ph type="title"/>
          </p:nvPr>
        </p:nvSpPr>
        <p:spPr>
          <a:xfrm>
            <a:off x="2280500" y="2437275"/>
            <a:ext cx="4583100" cy="7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4" name="Google Shape;294;p48"/>
          <p:cNvSpPr txBox="1"/>
          <p:nvPr>
            <p:ph hasCustomPrompt="1" idx="2" type="title"/>
          </p:nvPr>
        </p:nvSpPr>
        <p:spPr>
          <a:xfrm>
            <a:off x="3566675" y="777875"/>
            <a:ext cx="2010600" cy="1368900"/>
          </a:xfrm>
          <a:prstGeom prst="rect">
            <a:avLst/>
          </a:prstGeom>
          <a:effectLst>
            <a:outerShdw rotWithShape="0" algn="bl" dir="1920000" dist="57150">
              <a:schemeClr val="accent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5" name="Google Shape;295;p48"/>
          <p:cNvSpPr txBox="1"/>
          <p:nvPr>
            <p:ph idx="1" type="subTitle"/>
          </p:nvPr>
        </p:nvSpPr>
        <p:spPr>
          <a:xfrm>
            <a:off x="2527100" y="3627300"/>
            <a:ext cx="4089600" cy="3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298" name="Google Shape;298;p49"/>
          <p:cNvSpPr txBox="1"/>
          <p:nvPr>
            <p:ph idx="1" type="body"/>
          </p:nvPr>
        </p:nvSpPr>
        <p:spPr>
          <a:xfrm>
            <a:off x="713225" y="13993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 txBox="1"/>
          <p:nvPr>
            <p:ph idx="1" type="subTitle"/>
          </p:nvPr>
        </p:nvSpPr>
        <p:spPr>
          <a:xfrm>
            <a:off x="713225" y="3483600"/>
            <a:ext cx="36210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0"/>
          <p:cNvSpPr txBox="1"/>
          <p:nvPr>
            <p:ph idx="2" type="subTitle"/>
          </p:nvPr>
        </p:nvSpPr>
        <p:spPr>
          <a:xfrm>
            <a:off x="4807777" y="3483600"/>
            <a:ext cx="36210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5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303" name="Google Shape;303;p50"/>
          <p:cNvSpPr txBox="1"/>
          <p:nvPr>
            <p:ph idx="3" type="title"/>
          </p:nvPr>
        </p:nvSpPr>
        <p:spPr>
          <a:xfrm>
            <a:off x="1930325" y="3081500"/>
            <a:ext cx="1188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4" name="Google Shape;304;p50"/>
          <p:cNvSpPr txBox="1"/>
          <p:nvPr>
            <p:ph idx="4" type="title"/>
          </p:nvPr>
        </p:nvSpPr>
        <p:spPr>
          <a:xfrm>
            <a:off x="6023677" y="3081500"/>
            <a:ext cx="1191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2"/>
          <p:cNvSpPr txBox="1"/>
          <p:nvPr>
            <p:ph type="title"/>
          </p:nvPr>
        </p:nvSpPr>
        <p:spPr>
          <a:xfrm>
            <a:off x="719313" y="923117"/>
            <a:ext cx="4612200" cy="6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" name="Google Shape;309;p52"/>
          <p:cNvSpPr txBox="1"/>
          <p:nvPr>
            <p:ph idx="1" type="body"/>
          </p:nvPr>
        </p:nvSpPr>
        <p:spPr>
          <a:xfrm>
            <a:off x="713225" y="1855000"/>
            <a:ext cx="4996200" cy="21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3"/>
          <p:cNvSpPr txBox="1"/>
          <p:nvPr>
            <p:ph type="title"/>
          </p:nvPr>
        </p:nvSpPr>
        <p:spPr>
          <a:xfrm>
            <a:off x="1749250" y="2034150"/>
            <a:ext cx="5645400" cy="107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4"/>
          <p:cNvSpPr txBox="1"/>
          <p:nvPr>
            <p:ph type="title"/>
          </p:nvPr>
        </p:nvSpPr>
        <p:spPr>
          <a:xfrm>
            <a:off x="2050625" y="1450125"/>
            <a:ext cx="50427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2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4" name="Google Shape;314;p54"/>
          <p:cNvSpPr txBox="1"/>
          <p:nvPr>
            <p:ph idx="1" type="subTitle"/>
          </p:nvPr>
        </p:nvSpPr>
        <p:spPr>
          <a:xfrm>
            <a:off x="2209250" y="3368275"/>
            <a:ext cx="4725600" cy="6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/>
          <p:nvPr>
            <p:ph idx="1" type="body"/>
          </p:nvPr>
        </p:nvSpPr>
        <p:spPr>
          <a:xfrm>
            <a:off x="1334550" y="3874005"/>
            <a:ext cx="6474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6"/>
          <p:cNvSpPr txBox="1"/>
          <p:nvPr>
            <p:ph idx="1" type="subTitle"/>
          </p:nvPr>
        </p:nvSpPr>
        <p:spPr>
          <a:xfrm>
            <a:off x="2087850" y="3077225"/>
            <a:ext cx="49653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56"/>
          <p:cNvSpPr txBox="1"/>
          <p:nvPr>
            <p:ph hasCustomPrompt="1" type="title"/>
          </p:nvPr>
        </p:nvSpPr>
        <p:spPr>
          <a:xfrm>
            <a:off x="1850250" y="1258525"/>
            <a:ext cx="5443500" cy="1963500"/>
          </a:xfrm>
          <a:prstGeom prst="rect">
            <a:avLst/>
          </a:prstGeom>
          <a:effectLst>
            <a:outerShdw rotWithShape="0" algn="bl" dir="1920000" dist="57150">
              <a:schemeClr val="accent1">
                <a:alpha val="60000"/>
              </a:scheme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323" name="Google Shape;323;p58"/>
          <p:cNvSpPr txBox="1"/>
          <p:nvPr>
            <p:ph idx="2" type="title"/>
          </p:nvPr>
        </p:nvSpPr>
        <p:spPr>
          <a:xfrm>
            <a:off x="1728950" y="2033825"/>
            <a:ext cx="2453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4" name="Google Shape;324;p58"/>
          <p:cNvSpPr txBox="1"/>
          <p:nvPr>
            <p:ph idx="1" type="subTitle"/>
          </p:nvPr>
        </p:nvSpPr>
        <p:spPr>
          <a:xfrm>
            <a:off x="1802900" y="247471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58"/>
          <p:cNvSpPr txBox="1"/>
          <p:nvPr>
            <p:ph idx="3" type="title"/>
          </p:nvPr>
        </p:nvSpPr>
        <p:spPr>
          <a:xfrm>
            <a:off x="4961667" y="2033825"/>
            <a:ext cx="2453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6" name="Google Shape;326;p58"/>
          <p:cNvSpPr txBox="1"/>
          <p:nvPr>
            <p:ph idx="4" type="subTitle"/>
          </p:nvPr>
        </p:nvSpPr>
        <p:spPr>
          <a:xfrm>
            <a:off x="5035600" y="247471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58"/>
          <p:cNvSpPr txBox="1"/>
          <p:nvPr>
            <p:ph idx="5" type="title"/>
          </p:nvPr>
        </p:nvSpPr>
        <p:spPr>
          <a:xfrm>
            <a:off x="1728950" y="3598375"/>
            <a:ext cx="2453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8" name="Google Shape;328;p58"/>
          <p:cNvSpPr txBox="1"/>
          <p:nvPr>
            <p:ph idx="6" type="subTitle"/>
          </p:nvPr>
        </p:nvSpPr>
        <p:spPr>
          <a:xfrm>
            <a:off x="1802900" y="403922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58"/>
          <p:cNvSpPr txBox="1"/>
          <p:nvPr>
            <p:ph idx="7" type="title"/>
          </p:nvPr>
        </p:nvSpPr>
        <p:spPr>
          <a:xfrm>
            <a:off x="4961667" y="3598375"/>
            <a:ext cx="2453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0" name="Google Shape;330;p58"/>
          <p:cNvSpPr txBox="1"/>
          <p:nvPr>
            <p:ph idx="8" type="subTitle"/>
          </p:nvPr>
        </p:nvSpPr>
        <p:spPr>
          <a:xfrm>
            <a:off x="5035600" y="403922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58"/>
          <p:cNvSpPr txBox="1"/>
          <p:nvPr>
            <p:ph hasCustomPrompt="1" idx="9" type="title"/>
          </p:nvPr>
        </p:nvSpPr>
        <p:spPr>
          <a:xfrm>
            <a:off x="2516750" y="1459135"/>
            <a:ext cx="877800" cy="475500"/>
          </a:xfrm>
          <a:prstGeom prst="rect">
            <a:avLst/>
          </a:prstGeom>
          <a:effectLst>
            <a:outerShdw rotWithShape="0" algn="bl" dir="3120000" dist="38100">
              <a:schemeClr val="accent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2" name="Google Shape;332;p58"/>
          <p:cNvSpPr txBox="1"/>
          <p:nvPr>
            <p:ph hasCustomPrompt="1" idx="13" type="title"/>
          </p:nvPr>
        </p:nvSpPr>
        <p:spPr>
          <a:xfrm>
            <a:off x="5749450" y="1459135"/>
            <a:ext cx="877800" cy="475500"/>
          </a:xfrm>
          <a:prstGeom prst="rect">
            <a:avLst/>
          </a:prstGeom>
          <a:effectLst>
            <a:outerShdw rotWithShape="0" algn="bl" dir="3120000" dist="38100">
              <a:schemeClr val="accent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3" name="Google Shape;333;p58"/>
          <p:cNvSpPr txBox="1"/>
          <p:nvPr>
            <p:ph hasCustomPrompt="1" idx="14" type="title"/>
          </p:nvPr>
        </p:nvSpPr>
        <p:spPr>
          <a:xfrm>
            <a:off x="2516750" y="3020663"/>
            <a:ext cx="877800" cy="475500"/>
          </a:xfrm>
          <a:prstGeom prst="rect">
            <a:avLst/>
          </a:prstGeom>
          <a:effectLst>
            <a:outerShdw rotWithShape="0" algn="bl" dir="3120000" dist="38100">
              <a:schemeClr val="accent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4" name="Google Shape;334;p58"/>
          <p:cNvSpPr txBox="1"/>
          <p:nvPr>
            <p:ph hasCustomPrompt="1" idx="15" type="title"/>
          </p:nvPr>
        </p:nvSpPr>
        <p:spPr>
          <a:xfrm>
            <a:off x="5749450" y="3020663"/>
            <a:ext cx="877800" cy="475500"/>
          </a:xfrm>
          <a:prstGeom prst="rect">
            <a:avLst/>
          </a:prstGeom>
          <a:effectLst>
            <a:outerShdw rotWithShape="0" algn="bl" dir="3120000" dist="38100">
              <a:schemeClr val="accent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_1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9"/>
          <p:cNvSpPr txBox="1"/>
          <p:nvPr>
            <p:ph type="title"/>
          </p:nvPr>
        </p:nvSpPr>
        <p:spPr>
          <a:xfrm>
            <a:off x="4014575" y="3322074"/>
            <a:ext cx="30681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7" name="Google Shape;337;p59"/>
          <p:cNvSpPr txBox="1"/>
          <p:nvPr>
            <p:ph idx="1" type="subTitle"/>
          </p:nvPr>
        </p:nvSpPr>
        <p:spPr>
          <a:xfrm>
            <a:off x="1226400" y="1596213"/>
            <a:ext cx="66912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82">
          <p15:clr>
            <a:srgbClr val="FA7B17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 txBox="1"/>
          <p:nvPr>
            <p:ph type="title"/>
          </p:nvPr>
        </p:nvSpPr>
        <p:spPr>
          <a:xfrm>
            <a:off x="1919250" y="1678725"/>
            <a:ext cx="5305500" cy="10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0" name="Google Shape;340;p60"/>
          <p:cNvSpPr txBox="1"/>
          <p:nvPr>
            <p:ph idx="1" type="subTitle"/>
          </p:nvPr>
        </p:nvSpPr>
        <p:spPr>
          <a:xfrm>
            <a:off x="2050650" y="3237775"/>
            <a:ext cx="5042700" cy="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_AND_BODY_1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1"/>
          <p:cNvSpPr txBox="1"/>
          <p:nvPr>
            <p:ph idx="1" type="subTitle"/>
          </p:nvPr>
        </p:nvSpPr>
        <p:spPr>
          <a:xfrm>
            <a:off x="713225" y="3541775"/>
            <a:ext cx="38589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61"/>
          <p:cNvSpPr txBox="1"/>
          <p:nvPr>
            <p:ph type="title"/>
          </p:nvPr>
        </p:nvSpPr>
        <p:spPr>
          <a:xfrm>
            <a:off x="544550" y="1898700"/>
            <a:ext cx="4331100" cy="1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2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2"/>
          <p:cNvSpPr txBox="1"/>
          <p:nvPr>
            <p:ph idx="1" type="subTitle"/>
          </p:nvPr>
        </p:nvSpPr>
        <p:spPr>
          <a:xfrm>
            <a:off x="539520" y="2849775"/>
            <a:ext cx="3858900" cy="8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62"/>
          <p:cNvSpPr txBox="1"/>
          <p:nvPr>
            <p:ph type="title"/>
          </p:nvPr>
        </p:nvSpPr>
        <p:spPr>
          <a:xfrm>
            <a:off x="758220" y="1730600"/>
            <a:ext cx="342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3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3"/>
          <p:cNvSpPr txBox="1"/>
          <p:nvPr>
            <p:ph idx="1" type="subTitle"/>
          </p:nvPr>
        </p:nvSpPr>
        <p:spPr>
          <a:xfrm>
            <a:off x="1354175" y="3715025"/>
            <a:ext cx="2340900" cy="62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63"/>
          <p:cNvSpPr txBox="1"/>
          <p:nvPr>
            <p:ph idx="2" type="subTitle"/>
          </p:nvPr>
        </p:nvSpPr>
        <p:spPr>
          <a:xfrm>
            <a:off x="5448726" y="3715025"/>
            <a:ext cx="2340900" cy="62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6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351" name="Google Shape;351;p63"/>
          <p:cNvSpPr txBox="1"/>
          <p:nvPr>
            <p:ph idx="3" type="title"/>
          </p:nvPr>
        </p:nvSpPr>
        <p:spPr>
          <a:xfrm>
            <a:off x="1747325" y="3312925"/>
            <a:ext cx="1554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2" name="Google Shape;352;p63"/>
          <p:cNvSpPr txBox="1"/>
          <p:nvPr>
            <p:ph idx="4" type="title"/>
          </p:nvPr>
        </p:nvSpPr>
        <p:spPr>
          <a:xfrm>
            <a:off x="5841875" y="3312925"/>
            <a:ext cx="1554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ONLY_1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355" name="Google Shape;355;p64"/>
          <p:cNvSpPr txBox="1"/>
          <p:nvPr>
            <p:ph idx="1" type="body"/>
          </p:nvPr>
        </p:nvSpPr>
        <p:spPr>
          <a:xfrm>
            <a:off x="769125" y="1576375"/>
            <a:ext cx="3858900" cy="29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/>
        </p:txBody>
      </p:sp>
      <p:sp>
        <p:nvSpPr>
          <p:cNvPr id="356" name="Google Shape;356;p64"/>
          <p:cNvSpPr txBox="1"/>
          <p:nvPr>
            <p:ph idx="2" type="body"/>
          </p:nvPr>
        </p:nvSpPr>
        <p:spPr>
          <a:xfrm>
            <a:off x="4515970" y="1576375"/>
            <a:ext cx="3858900" cy="29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3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359" name="Google Shape;359;p65"/>
          <p:cNvSpPr txBox="1"/>
          <p:nvPr>
            <p:ph idx="2" type="title"/>
          </p:nvPr>
        </p:nvSpPr>
        <p:spPr>
          <a:xfrm>
            <a:off x="6095688" y="1688631"/>
            <a:ext cx="1554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0" name="Google Shape;360;p65"/>
          <p:cNvSpPr txBox="1"/>
          <p:nvPr>
            <p:ph idx="3" type="title"/>
          </p:nvPr>
        </p:nvSpPr>
        <p:spPr>
          <a:xfrm>
            <a:off x="1493713" y="3397325"/>
            <a:ext cx="1554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1" name="Google Shape;361;p65"/>
          <p:cNvSpPr txBox="1"/>
          <p:nvPr>
            <p:ph idx="1" type="subTitle"/>
          </p:nvPr>
        </p:nvSpPr>
        <p:spPr>
          <a:xfrm>
            <a:off x="2754888" y="2199146"/>
            <a:ext cx="504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65"/>
          <p:cNvSpPr txBox="1"/>
          <p:nvPr>
            <p:ph idx="4" type="subTitle"/>
          </p:nvPr>
        </p:nvSpPr>
        <p:spPr>
          <a:xfrm>
            <a:off x="1341313" y="3906775"/>
            <a:ext cx="5143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6"/>
          <p:cNvSpPr txBox="1"/>
          <p:nvPr>
            <p:ph idx="1" type="subTitle"/>
          </p:nvPr>
        </p:nvSpPr>
        <p:spPr>
          <a:xfrm>
            <a:off x="713225" y="3567569"/>
            <a:ext cx="21672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Google Shape;365;p66"/>
          <p:cNvSpPr txBox="1"/>
          <p:nvPr>
            <p:ph idx="2" type="subTitle"/>
          </p:nvPr>
        </p:nvSpPr>
        <p:spPr>
          <a:xfrm>
            <a:off x="3490475" y="3567569"/>
            <a:ext cx="21672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6" name="Google Shape;366;p66"/>
          <p:cNvSpPr txBox="1"/>
          <p:nvPr>
            <p:ph idx="3" type="subTitle"/>
          </p:nvPr>
        </p:nvSpPr>
        <p:spPr>
          <a:xfrm>
            <a:off x="6263526" y="3567569"/>
            <a:ext cx="21672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Google Shape;367;p6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368" name="Google Shape;368;p66"/>
          <p:cNvSpPr txBox="1"/>
          <p:nvPr>
            <p:ph idx="4" type="title"/>
          </p:nvPr>
        </p:nvSpPr>
        <p:spPr>
          <a:xfrm>
            <a:off x="1163223" y="3166669"/>
            <a:ext cx="1271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9" name="Google Shape;369;p66"/>
          <p:cNvSpPr txBox="1"/>
          <p:nvPr>
            <p:ph idx="5" type="title"/>
          </p:nvPr>
        </p:nvSpPr>
        <p:spPr>
          <a:xfrm>
            <a:off x="6711576" y="3166669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0" name="Google Shape;370;p66"/>
          <p:cNvSpPr txBox="1"/>
          <p:nvPr>
            <p:ph idx="6" type="title"/>
          </p:nvPr>
        </p:nvSpPr>
        <p:spPr>
          <a:xfrm>
            <a:off x="3938525" y="3166669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TWO_COLUMNS_2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7"/>
          <p:cNvSpPr txBox="1"/>
          <p:nvPr>
            <p:ph idx="1" type="subTitle"/>
          </p:nvPr>
        </p:nvSpPr>
        <p:spPr>
          <a:xfrm>
            <a:off x="2146238" y="2216150"/>
            <a:ext cx="19203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3" name="Google Shape;373;p67"/>
          <p:cNvSpPr txBox="1"/>
          <p:nvPr>
            <p:ph idx="2" type="subTitle"/>
          </p:nvPr>
        </p:nvSpPr>
        <p:spPr>
          <a:xfrm>
            <a:off x="6011873" y="2216150"/>
            <a:ext cx="19203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4" name="Google Shape;374;p6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375" name="Google Shape;375;p67"/>
          <p:cNvSpPr txBox="1"/>
          <p:nvPr>
            <p:ph idx="3" type="title"/>
          </p:nvPr>
        </p:nvSpPr>
        <p:spPr>
          <a:xfrm>
            <a:off x="2146238" y="3414125"/>
            <a:ext cx="1490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6" name="Google Shape;376;p67"/>
          <p:cNvSpPr txBox="1"/>
          <p:nvPr>
            <p:ph idx="4" type="title"/>
          </p:nvPr>
        </p:nvSpPr>
        <p:spPr>
          <a:xfrm>
            <a:off x="6008878" y="3414125"/>
            <a:ext cx="1490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7" name="Google Shape;377;p67"/>
          <p:cNvSpPr txBox="1"/>
          <p:nvPr>
            <p:ph idx="5" type="title"/>
          </p:nvPr>
        </p:nvSpPr>
        <p:spPr>
          <a:xfrm>
            <a:off x="2146238" y="1814050"/>
            <a:ext cx="1490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8" name="Google Shape;378;p67"/>
          <p:cNvSpPr txBox="1"/>
          <p:nvPr>
            <p:ph idx="6" type="title"/>
          </p:nvPr>
        </p:nvSpPr>
        <p:spPr>
          <a:xfrm>
            <a:off x="6008863" y="1814050"/>
            <a:ext cx="1490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9" name="Google Shape;379;p67"/>
          <p:cNvSpPr txBox="1"/>
          <p:nvPr>
            <p:ph idx="7" type="subTitle"/>
          </p:nvPr>
        </p:nvSpPr>
        <p:spPr>
          <a:xfrm>
            <a:off x="2146238" y="3816225"/>
            <a:ext cx="19203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0" name="Google Shape;380;p67"/>
          <p:cNvSpPr txBox="1"/>
          <p:nvPr>
            <p:ph idx="8" type="subTitle"/>
          </p:nvPr>
        </p:nvSpPr>
        <p:spPr>
          <a:xfrm>
            <a:off x="6008873" y="3816225"/>
            <a:ext cx="19203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TITLE_AND_TWO_COLUMNS_2_1_1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8"/>
          <p:cNvSpPr txBox="1"/>
          <p:nvPr>
            <p:ph idx="1" type="subTitle"/>
          </p:nvPr>
        </p:nvSpPr>
        <p:spPr>
          <a:xfrm>
            <a:off x="713224" y="3362700"/>
            <a:ext cx="19110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3" name="Google Shape;383;p68"/>
          <p:cNvSpPr txBox="1"/>
          <p:nvPr>
            <p:ph idx="2" type="subTitle"/>
          </p:nvPr>
        </p:nvSpPr>
        <p:spPr>
          <a:xfrm>
            <a:off x="2644111" y="3362700"/>
            <a:ext cx="19110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4" name="Google Shape;384;p68"/>
          <p:cNvSpPr txBox="1"/>
          <p:nvPr>
            <p:ph idx="3" type="subTitle"/>
          </p:nvPr>
        </p:nvSpPr>
        <p:spPr>
          <a:xfrm>
            <a:off x="4584036" y="3362700"/>
            <a:ext cx="19110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5" name="Google Shape;385;p68"/>
          <p:cNvSpPr txBox="1"/>
          <p:nvPr>
            <p:ph idx="4" type="subTitle"/>
          </p:nvPr>
        </p:nvSpPr>
        <p:spPr>
          <a:xfrm>
            <a:off x="6523973" y="3362700"/>
            <a:ext cx="19110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6" name="Google Shape;386;p6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387" name="Google Shape;387;p68"/>
          <p:cNvSpPr txBox="1"/>
          <p:nvPr>
            <p:ph idx="5" type="title"/>
          </p:nvPr>
        </p:nvSpPr>
        <p:spPr>
          <a:xfrm>
            <a:off x="848075" y="2961200"/>
            <a:ext cx="1641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8" name="Google Shape;388;p68"/>
          <p:cNvSpPr txBox="1"/>
          <p:nvPr>
            <p:ph idx="6" type="title"/>
          </p:nvPr>
        </p:nvSpPr>
        <p:spPr>
          <a:xfrm>
            <a:off x="6619823" y="2961200"/>
            <a:ext cx="1715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9" name="Google Shape;389;p68"/>
          <p:cNvSpPr txBox="1"/>
          <p:nvPr>
            <p:ph idx="7" type="title"/>
          </p:nvPr>
        </p:nvSpPr>
        <p:spPr>
          <a:xfrm>
            <a:off x="2783475" y="2986100"/>
            <a:ext cx="1641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0" name="Google Shape;390;p68"/>
          <p:cNvSpPr txBox="1"/>
          <p:nvPr>
            <p:ph idx="8" type="title"/>
          </p:nvPr>
        </p:nvSpPr>
        <p:spPr>
          <a:xfrm>
            <a:off x="4794326" y="2973650"/>
            <a:ext cx="1490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TWO_COLUMNS_1_1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9"/>
          <p:cNvSpPr txBox="1"/>
          <p:nvPr>
            <p:ph idx="1" type="subTitle"/>
          </p:nvPr>
        </p:nvSpPr>
        <p:spPr>
          <a:xfrm>
            <a:off x="713225" y="4078805"/>
            <a:ext cx="2167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3" name="Google Shape;393;p69"/>
          <p:cNvSpPr txBox="1"/>
          <p:nvPr>
            <p:ph idx="2" type="subTitle"/>
          </p:nvPr>
        </p:nvSpPr>
        <p:spPr>
          <a:xfrm>
            <a:off x="3490475" y="4078805"/>
            <a:ext cx="2167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4" name="Google Shape;394;p69"/>
          <p:cNvSpPr txBox="1"/>
          <p:nvPr>
            <p:ph idx="3" type="subTitle"/>
          </p:nvPr>
        </p:nvSpPr>
        <p:spPr>
          <a:xfrm>
            <a:off x="6263526" y="4078805"/>
            <a:ext cx="2167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5" name="Google Shape;395;p69"/>
          <p:cNvSpPr txBox="1"/>
          <p:nvPr>
            <p:ph idx="4" type="subTitle"/>
          </p:nvPr>
        </p:nvSpPr>
        <p:spPr>
          <a:xfrm>
            <a:off x="713225" y="2398105"/>
            <a:ext cx="2167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6" name="Google Shape;396;p69"/>
          <p:cNvSpPr txBox="1"/>
          <p:nvPr>
            <p:ph idx="5" type="subTitle"/>
          </p:nvPr>
        </p:nvSpPr>
        <p:spPr>
          <a:xfrm>
            <a:off x="3490475" y="2398105"/>
            <a:ext cx="2167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7" name="Google Shape;397;p69"/>
          <p:cNvSpPr txBox="1"/>
          <p:nvPr>
            <p:ph idx="6" type="subTitle"/>
          </p:nvPr>
        </p:nvSpPr>
        <p:spPr>
          <a:xfrm>
            <a:off x="6263526" y="2398105"/>
            <a:ext cx="2167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8" name="Google Shape;398;p6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399" name="Google Shape;399;p69"/>
          <p:cNvSpPr txBox="1"/>
          <p:nvPr>
            <p:ph idx="7" type="title"/>
          </p:nvPr>
        </p:nvSpPr>
        <p:spPr>
          <a:xfrm>
            <a:off x="1163225" y="3756250"/>
            <a:ext cx="1271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0" name="Google Shape;400;p69"/>
          <p:cNvSpPr txBox="1"/>
          <p:nvPr>
            <p:ph idx="8" type="title"/>
          </p:nvPr>
        </p:nvSpPr>
        <p:spPr>
          <a:xfrm>
            <a:off x="6711576" y="3756250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1" name="Google Shape;401;p69"/>
          <p:cNvSpPr txBox="1"/>
          <p:nvPr>
            <p:ph idx="9" type="title"/>
          </p:nvPr>
        </p:nvSpPr>
        <p:spPr>
          <a:xfrm>
            <a:off x="3938525" y="3756250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2" name="Google Shape;402;p69"/>
          <p:cNvSpPr txBox="1"/>
          <p:nvPr>
            <p:ph idx="13" type="title"/>
          </p:nvPr>
        </p:nvSpPr>
        <p:spPr>
          <a:xfrm>
            <a:off x="1163225" y="2075550"/>
            <a:ext cx="1271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3" name="Google Shape;403;p69"/>
          <p:cNvSpPr txBox="1"/>
          <p:nvPr>
            <p:ph idx="14" type="title"/>
          </p:nvPr>
        </p:nvSpPr>
        <p:spPr>
          <a:xfrm>
            <a:off x="6711576" y="2075550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4" name="Google Shape;404;p69"/>
          <p:cNvSpPr txBox="1"/>
          <p:nvPr>
            <p:ph idx="15" type="title"/>
          </p:nvPr>
        </p:nvSpPr>
        <p:spPr>
          <a:xfrm>
            <a:off x="3818075" y="2075550"/>
            <a:ext cx="1512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0"/>
          <p:cNvSpPr txBox="1"/>
          <p:nvPr>
            <p:ph hasCustomPrompt="1" type="title"/>
          </p:nvPr>
        </p:nvSpPr>
        <p:spPr>
          <a:xfrm>
            <a:off x="2299154" y="670225"/>
            <a:ext cx="4545600" cy="768900"/>
          </a:xfrm>
          <a:prstGeom prst="rect">
            <a:avLst/>
          </a:prstGeom>
          <a:effectLst>
            <a:outerShdw rotWithShape="0" algn="bl" dir="1920000" dist="47625">
              <a:schemeClr val="lt2">
                <a:alpha val="66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3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7" name="Google Shape;407;p70"/>
          <p:cNvSpPr txBox="1"/>
          <p:nvPr>
            <p:ph idx="1" type="subTitle"/>
          </p:nvPr>
        </p:nvSpPr>
        <p:spPr>
          <a:xfrm>
            <a:off x="2816400" y="1364875"/>
            <a:ext cx="35112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8" name="Google Shape;408;p70"/>
          <p:cNvSpPr txBox="1"/>
          <p:nvPr>
            <p:ph hasCustomPrompt="1" idx="2" type="title"/>
          </p:nvPr>
        </p:nvSpPr>
        <p:spPr>
          <a:xfrm>
            <a:off x="2299154" y="1967936"/>
            <a:ext cx="4545600" cy="768900"/>
          </a:xfrm>
          <a:prstGeom prst="rect">
            <a:avLst/>
          </a:prstGeom>
          <a:effectLst>
            <a:outerShdw rotWithShape="0" algn="bl" dir="1920000" dist="47625">
              <a:schemeClr val="lt2">
                <a:alpha val="66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3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9" name="Google Shape;409;p70"/>
          <p:cNvSpPr txBox="1"/>
          <p:nvPr>
            <p:ph idx="3" type="subTitle"/>
          </p:nvPr>
        </p:nvSpPr>
        <p:spPr>
          <a:xfrm>
            <a:off x="2816400" y="2684694"/>
            <a:ext cx="35112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0" name="Google Shape;410;p70"/>
          <p:cNvSpPr txBox="1"/>
          <p:nvPr>
            <p:ph hasCustomPrompt="1" idx="4" type="title"/>
          </p:nvPr>
        </p:nvSpPr>
        <p:spPr>
          <a:xfrm>
            <a:off x="2299154" y="3265647"/>
            <a:ext cx="4545600" cy="768900"/>
          </a:xfrm>
          <a:prstGeom prst="rect">
            <a:avLst/>
          </a:prstGeom>
          <a:effectLst>
            <a:outerShdw rotWithShape="0" algn="bl" dir="1920000" dist="47625">
              <a:schemeClr val="lt2">
                <a:alpha val="66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3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1" name="Google Shape;411;p70"/>
          <p:cNvSpPr txBox="1"/>
          <p:nvPr>
            <p:ph idx="5" type="subTitle"/>
          </p:nvPr>
        </p:nvSpPr>
        <p:spPr>
          <a:xfrm>
            <a:off x="2816400" y="4004513"/>
            <a:ext cx="35112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1"/>
          <p:cNvSpPr txBox="1"/>
          <p:nvPr>
            <p:ph hasCustomPrompt="1" type="title"/>
          </p:nvPr>
        </p:nvSpPr>
        <p:spPr>
          <a:xfrm>
            <a:off x="1279100" y="2176400"/>
            <a:ext cx="907800" cy="555300"/>
          </a:xfrm>
          <a:prstGeom prst="rect">
            <a:avLst/>
          </a:prstGeom>
          <a:effectLst>
            <a:outerShdw rotWithShape="0" algn="bl" dir="1920000" dist="28575">
              <a:schemeClr val="accent1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4" name="Google Shape;414;p71"/>
          <p:cNvSpPr txBox="1"/>
          <p:nvPr>
            <p:ph hasCustomPrompt="1" idx="2" type="title"/>
          </p:nvPr>
        </p:nvSpPr>
        <p:spPr>
          <a:xfrm>
            <a:off x="4118112" y="2176400"/>
            <a:ext cx="907800" cy="555300"/>
          </a:xfrm>
          <a:prstGeom prst="rect">
            <a:avLst/>
          </a:prstGeom>
          <a:effectLst>
            <a:outerShdw rotWithShape="0" algn="bl" dir="1920000" dist="28575">
              <a:schemeClr val="accent1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5" name="Google Shape;415;p71"/>
          <p:cNvSpPr txBox="1"/>
          <p:nvPr>
            <p:ph hasCustomPrompt="1" idx="3" type="title"/>
          </p:nvPr>
        </p:nvSpPr>
        <p:spPr>
          <a:xfrm>
            <a:off x="6957822" y="2176400"/>
            <a:ext cx="906600" cy="555300"/>
          </a:xfrm>
          <a:prstGeom prst="rect">
            <a:avLst/>
          </a:prstGeom>
          <a:effectLst>
            <a:outerShdw rotWithShape="0" algn="bl" dir="1920000" dist="28575">
              <a:schemeClr val="accent1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6" name="Google Shape;416;p71"/>
          <p:cNvSpPr txBox="1"/>
          <p:nvPr>
            <p:ph idx="1" type="subTitle"/>
          </p:nvPr>
        </p:nvSpPr>
        <p:spPr>
          <a:xfrm>
            <a:off x="837263" y="3679525"/>
            <a:ext cx="17913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7" name="Google Shape;417;p71"/>
          <p:cNvSpPr txBox="1"/>
          <p:nvPr>
            <p:ph idx="4" type="subTitle"/>
          </p:nvPr>
        </p:nvSpPr>
        <p:spPr>
          <a:xfrm>
            <a:off x="3676338" y="3679525"/>
            <a:ext cx="17913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8" name="Google Shape;418;p71"/>
          <p:cNvSpPr txBox="1"/>
          <p:nvPr>
            <p:ph idx="5" type="subTitle"/>
          </p:nvPr>
        </p:nvSpPr>
        <p:spPr>
          <a:xfrm>
            <a:off x="6515424" y="3679525"/>
            <a:ext cx="17913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9" name="Google Shape;419;p71"/>
          <p:cNvSpPr txBox="1"/>
          <p:nvPr>
            <p:ph idx="6" type="title"/>
          </p:nvPr>
        </p:nvSpPr>
        <p:spPr>
          <a:xfrm>
            <a:off x="1097218" y="3227900"/>
            <a:ext cx="1271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0" name="Google Shape;420;p71"/>
          <p:cNvSpPr txBox="1"/>
          <p:nvPr>
            <p:ph idx="7" type="title"/>
          </p:nvPr>
        </p:nvSpPr>
        <p:spPr>
          <a:xfrm>
            <a:off x="6775518" y="3227900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1" name="Google Shape;421;p71"/>
          <p:cNvSpPr txBox="1"/>
          <p:nvPr>
            <p:ph idx="8" type="title"/>
          </p:nvPr>
        </p:nvSpPr>
        <p:spPr>
          <a:xfrm>
            <a:off x="3936443" y="3227900"/>
            <a:ext cx="1271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2" name="Google Shape;422;p71"/>
          <p:cNvSpPr txBox="1"/>
          <p:nvPr>
            <p:ph idx="9"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3"/>
          <p:cNvSpPr txBox="1"/>
          <p:nvPr>
            <p:ph type="title"/>
          </p:nvPr>
        </p:nvSpPr>
        <p:spPr>
          <a:xfrm>
            <a:off x="747953" y="2437275"/>
            <a:ext cx="4733400" cy="6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7" name="Google Shape;427;p73"/>
          <p:cNvSpPr txBox="1"/>
          <p:nvPr>
            <p:ph hasCustomPrompt="1" idx="2" type="title"/>
          </p:nvPr>
        </p:nvSpPr>
        <p:spPr>
          <a:xfrm>
            <a:off x="1661178" y="777875"/>
            <a:ext cx="2010600" cy="1368900"/>
          </a:xfrm>
          <a:prstGeom prst="rect">
            <a:avLst/>
          </a:prstGeom>
          <a:effectLst>
            <a:outerShdw rotWithShape="0" algn="bl" dir="2040000" dist="57150">
              <a:schemeClr val="accent1">
                <a:alpha val="5899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8" name="Google Shape;428;p73"/>
          <p:cNvSpPr txBox="1"/>
          <p:nvPr>
            <p:ph idx="1" type="subTitle"/>
          </p:nvPr>
        </p:nvSpPr>
        <p:spPr>
          <a:xfrm>
            <a:off x="902753" y="3589825"/>
            <a:ext cx="4423800" cy="3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_1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4"/>
          <p:cNvSpPr txBox="1"/>
          <p:nvPr>
            <p:ph type="title"/>
          </p:nvPr>
        </p:nvSpPr>
        <p:spPr>
          <a:xfrm>
            <a:off x="3276300" y="2437275"/>
            <a:ext cx="5154300" cy="6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1" name="Google Shape;431;p74"/>
          <p:cNvSpPr txBox="1"/>
          <p:nvPr>
            <p:ph hasCustomPrompt="1" idx="2" type="title"/>
          </p:nvPr>
        </p:nvSpPr>
        <p:spPr>
          <a:xfrm>
            <a:off x="4848150" y="729125"/>
            <a:ext cx="2010600" cy="1368900"/>
          </a:xfrm>
          <a:prstGeom prst="rect">
            <a:avLst/>
          </a:prstGeom>
          <a:effectLst>
            <a:outerShdw rotWithShape="0" algn="bl" dir="1920000" dist="57150">
              <a:schemeClr val="accent1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2" name="Google Shape;432;p74"/>
          <p:cNvSpPr txBox="1"/>
          <p:nvPr>
            <p:ph idx="1" type="subTitle"/>
          </p:nvPr>
        </p:nvSpPr>
        <p:spPr>
          <a:xfrm>
            <a:off x="4131150" y="3861100"/>
            <a:ext cx="3444600" cy="3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5"/>
          <p:cNvSpPr txBox="1"/>
          <p:nvPr/>
        </p:nvSpPr>
        <p:spPr>
          <a:xfrm>
            <a:off x="2646000" y="3617675"/>
            <a:ext cx="38520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b="1" lang="en" sz="1000">
                <a:solidFill>
                  <a:schemeClr val="accent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b="1" lang="en" sz="1000">
                <a:solidFill>
                  <a:schemeClr val="accent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00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and infographics &amp; images by </a:t>
            </a:r>
            <a:r>
              <a:rPr b="1" lang="en" sz="1000">
                <a:solidFill>
                  <a:schemeClr val="accent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accent5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5" name="Google Shape;435;p75"/>
          <p:cNvSpPr txBox="1"/>
          <p:nvPr>
            <p:ph type="title"/>
          </p:nvPr>
        </p:nvSpPr>
        <p:spPr>
          <a:xfrm>
            <a:off x="3234000" y="451000"/>
            <a:ext cx="2676000" cy="12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436" name="Google Shape;436;p75"/>
          <p:cNvSpPr txBox="1"/>
          <p:nvPr>
            <p:ph idx="1" type="subTitle"/>
          </p:nvPr>
        </p:nvSpPr>
        <p:spPr>
          <a:xfrm>
            <a:off x="2645988" y="2029425"/>
            <a:ext cx="3852000" cy="10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und 1">
  <p:cSld name="CUSTOM_3_1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und 2">
  <p:cSld name="CUSTOM_3_1_1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1825" y="4367957"/>
            <a:ext cx="2278477" cy="1211551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77"/>
          <p:cNvSpPr/>
          <p:nvPr/>
        </p:nvSpPr>
        <p:spPr>
          <a:xfrm>
            <a:off x="-116875" y="3075200"/>
            <a:ext cx="1405489" cy="2040003"/>
          </a:xfrm>
          <a:custGeom>
            <a:rect b="b" l="l" r="r" t="t"/>
            <a:pathLst>
              <a:path extrusionOk="0" h="47464" w="32701">
                <a:moveTo>
                  <a:pt x="10340" y="1"/>
                </a:moveTo>
                <a:cubicBezTo>
                  <a:pt x="10312" y="1"/>
                  <a:pt x="10284" y="1"/>
                  <a:pt x="10255" y="1"/>
                </a:cubicBezTo>
                <a:cubicBezTo>
                  <a:pt x="9442" y="17"/>
                  <a:pt x="7104" y="613"/>
                  <a:pt x="7572" y="3253"/>
                </a:cubicBezTo>
                <a:cubicBezTo>
                  <a:pt x="7578" y="3273"/>
                  <a:pt x="7588" y="3289"/>
                  <a:pt x="7602" y="3301"/>
                </a:cubicBezTo>
                <a:cubicBezTo>
                  <a:pt x="7615" y="3391"/>
                  <a:pt x="7631" y="3481"/>
                  <a:pt x="7652" y="3570"/>
                </a:cubicBezTo>
                <a:cubicBezTo>
                  <a:pt x="7701" y="3789"/>
                  <a:pt x="7850" y="4310"/>
                  <a:pt x="8095" y="4701"/>
                </a:cubicBezTo>
                <a:cubicBezTo>
                  <a:pt x="8012" y="4812"/>
                  <a:pt x="7981" y="4954"/>
                  <a:pt x="8007" y="5090"/>
                </a:cubicBezTo>
                <a:cubicBezTo>
                  <a:pt x="8048" y="5288"/>
                  <a:pt x="8200" y="5442"/>
                  <a:pt x="8355" y="5569"/>
                </a:cubicBezTo>
                <a:cubicBezTo>
                  <a:pt x="8491" y="5684"/>
                  <a:pt x="8640" y="5784"/>
                  <a:pt x="8795" y="5871"/>
                </a:cubicBezTo>
                <a:cubicBezTo>
                  <a:pt x="8815" y="6177"/>
                  <a:pt x="8831" y="6483"/>
                  <a:pt x="8802" y="6778"/>
                </a:cubicBezTo>
                <a:cubicBezTo>
                  <a:pt x="8802" y="6767"/>
                  <a:pt x="8804" y="6757"/>
                  <a:pt x="8804" y="6746"/>
                </a:cubicBezTo>
                <a:lnTo>
                  <a:pt x="8804" y="6746"/>
                </a:lnTo>
                <a:cubicBezTo>
                  <a:pt x="8663" y="7045"/>
                  <a:pt x="8513" y="7312"/>
                  <a:pt x="8391" y="7515"/>
                </a:cubicBezTo>
                <a:cubicBezTo>
                  <a:pt x="7767" y="7808"/>
                  <a:pt x="7152" y="8116"/>
                  <a:pt x="6542" y="8439"/>
                </a:cubicBezTo>
                <a:cubicBezTo>
                  <a:pt x="6287" y="8574"/>
                  <a:pt x="6024" y="8722"/>
                  <a:pt x="5805" y="8909"/>
                </a:cubicBezTo>
                <a:cubicBezTo>
                  <a:pt x="5444" y="9061"/>
                  <a:pt x="5055" y="9432"/>
                  <a:pt x="4656" y="10115"/>
                </a:cubicBezTo>
                <a:cubicBezTo>
                  <a:pt x="4354" y="10629"/>
                  <a:pt x="3420" y="13171"/>
                  <a:pt x="3230" y="14380"/>
                </a:cubicBezTo>
                <a:cubicBezTo>
                  <a:pt x="3212" y="14567"/>
                  <a:pt x="3355" y="14772"/>
                  <a:pt x="3595" y="14968"/>
                </a:cubicBezTo>
                <a:cubicBezTo>
                  <a:pt x="3397" y="15553"/>
                  <a:pt x="3258" y="16156"/>
                  <a:pt x="3118" y="16759"/>
                </a:cubicBezTo>
                <a:cubicBezTo>
                  <a:pt x="2975" y="17372"/>
                  <a:pt x="2772" y="17897"/>
                  <a:pt x="2804" y="18551"/>
                </a:cubicBezTo>
                <a:cubicBezTo>
                  <a:pt x="2809" y="18652"/>
                  <a:pt x="2818" y="18756"/>
                  <a:pt x="2788" y="18851"/>
                </a:cubicBezTo>
                <a:cubicBezTo>
                  <a:pt x="2759" y="18945"/>
                  <a:pt x="2698" y="19023"/>
                  <a:pt x="2641" y="19102"/>
                </a:cubicBezTo>
                <a:cubicBezTo>
                  <a:pt x="2273" y="19613"/>
                  <a:pt x="2083" y="20232"/>
                  <a:pt x="1996" y="20854"/>
                </a:cubicBezTo>
                <a:cubicBezTo>
                  <a:pt x="1915" y="21442"/>
                  <a:pt x="1895" y="22040"/>
                  <a:pt x="1943" y="22632"/>
                </a:cubicBezTo>
                <a:cubicBezTo>
                  <a:pt x="2008" y="23413"/>
                  <a:pt x="1855" y="24205"/>
                  <a:pt x="1757" y="24979"/>
                </a:cubicBezTo>
                <a:lnTo>
                  <a:pt x="1733" y="24990"/>
                </a:lnTo>
                <a:cubicBezTo>
                  <a:pt x="1688" y="25149"/>
                  <a:pt x="1665" y="25311"/>
                  <a:pt x="1662" y="25476"/>
                </a:cubicBezTo>
                <a:lnTo>
                  <a:pt x="1671" y="25472"/>
                </a:lnTo>
                <a:lnTo>
                  <a:pt x="1671" y="25472"/>
                </a:lnTo>
                <a:cubicBezTo>
                  <a:pt x="1660" y="25504"/>
                  <a:pt x="1649" y="25534"/>
                  <a:pt x="1637" y="25564"/>
                </a:cubicBezTo>
                <a:cubicBezTo>
                  <a:pt x="1533" y="25799"/>
                  <a:pt x="1333" y="25976"/>
                  <a:pt x="1160" y="26167"/>
                </a:cubicBezTo>
                <a:cubicBezTo>
                  <a:pt x="987" y="26361"/>
                  <a:pt x="833" y="26573"/>
                  <a:pt x="706" y="26801"/>
                </a:cubicBezTo>
                <a:cubicBezTo>
                  <a:pt x="591" y="27004"/>
                  <a:pt x="433" y="27252"/>
                  <a:pt x="375" y="27478"/>
                </a:cubicBezTo>
                <a:cubicBezTo>
                  <a:pt x="343" y="27593"/>
                  <a:pt x="354" y="27726"/>
                  <a:pt x="428" y="27819"/>
                </a:cubicBezTo>
                <a:cubicBezTo>
                  <a:pt x="441" y="27833"/>
                  <a:pt x="227" y="28249"/>
                  <a:pt x="207" y="28298"/>
                </a:cubicBezTo>
                <a:cubicBezTo>
                  <a:pt x="144" y="28471"/>
                  <a:pt x="92" y="28650"/>
                  <a:pt x="57" y="28830"/>
                </a:cubicBezTo>
                <a:cubicBezTo>
                  <a:pt x="22" y="29007"/>
                  <a:pt x="0" y="29534"/>
                  <a:pt x="258" y="29571"/>
                </a:cubicBezTo>
                <a:cubicBezTo>
                  <a:pt x="266" y="29808"/>
                  <a:pt x="260" y="30181"/>
                  <a:pt x="379" y="30393"/>
                </a:cubicBezTo>
                <a:cubicBezTo>
                  <a:pt x="413" y="30455"/>
                  <a:pt x="447" y="30480"/>
                  <a:pt x="479" y="30480"/>
                </a:cubicBezTo>
                <a:cubicBezTo>
                  <a:pt x="585" y="30480"/>
                  <a:pt x="670" y="30214"/>
                  <a:pt x="674" y="30115"/>
                </a:cubicBezTo>
                <a:cubicBezTo>
                  <a:pt x="699" y="29406"/>
                  <a:pt x="897" y="28712"/>
                  <a:pt x="1250" y="28095"/>
                </a:cubicBezTo>
                <a:lnTo>
                  <a:pt x="1250" y="28095"/>
                </a:lnTo>
                <a:cubicBezTo>
                  <a:pt x="939" y="28804"/>
                  <a:pt x="776" y="29567"/>
                  <a:pt x="769" y="30341"/>
                </a:cubicBezTo>
                <a:cubicBezTo>
                  <a:pt x="769" y="30488"/>
                  <a:pt x="803" y="30675"/>
                  <a:pt x="946" y="30713"/>
                </a:cubicBezTo>
                <a:cubicBezTo>
                  <a:pt x="963" y="30717"/>
                  <a:pt x="980" y="30719"/>
                  <a:pt x="995" y="30719"/>
                </a:cubicBezTo>
                <a:cubicBezTo>
                  <a:pt x="1319" y="30719"/>
                  <a:pt x="1339" y="29850"/>
                  <a:pt x="1384" y="29664"/>
                </a:cubicBezTo>
                <a:cubicBezTo>
                  <a:pt x="1497" y="29210"/>
                  <a:pt x="1697" y="28781"/>
                  <a:pt x="1973" y="28401"/>
                </a:cubicBezTo>
                <a:cubicBezTo>
                  <a:pt x="2097" y="28231"/>
                  <a:pt x="2238" y="28070"/>
                  <a:pt x="2420" y="27964"/>
                </a:cubicBezTo>
                <a:cubicBezTo>
                  <a:pt x="2526" y="27904"/>
                  <a:pt x="2689" y="27852"/>
                  <a:pt x="2839" y="27852"/>
                </a:cubicBezTo>
                <a:cubicBezTo>
                  <a:pt x="2929" y="27852"/>
                  <a:pt x="3014" y="27871"/>
                  <a:pt x="3079" y="27918"/>
                </a:cubicBezTo>
                <a:cubicBezTo>
                  <a:pt x="3253" y="28044"/>
                  <a:pt x="3251" y="28365"/>
                  <a:pt x="3313" y="28551"/>
                </a:cubicBezTo>
                <a:cubicBezTo>
                  <a:pt x="3397" y="28795"/>
                  <a:pt x="3581" y="28993"/>
                  <a:pt x="3818" y="29095"/>
                </a:cubicBezTo>
                <a:cubicBezTo>
                  <a:pt x="3854" y="29111"/>
                  <a:pt x="3895" y="29124"/>
                  <a:pt x="3934" y="29124"/>
                </a:cubicBezTo>
                <a:cubicBezTo>
                  <a:pt x="3960" y="29124"/>
                  <a:pt x="3985" y="29118"/>
                  <a:pt x="4007" y="29104"/>
                </a:cubicBezTo>
                <a:cubicBezTo>
                  <a:pt x="4053" y="29074"/>
                  <a:pt x="4071" y="29014"/>
                  <a:pt x="4080" y="28959"/>
                </a:cubicBezTo>
                <a:cubicBezTo>
                  <a:pt x="4140" y="28590"/>
                  <a:pt x="3990" y="28224"/>
                  <a:pt x="3871" y="27871"/>
                </a:cubicBezTo>
                <a:cubicBezTo>
                  <a:pt x="3641" y="27183"/>
                  <a:pt x="3509" y="26467"/>
                  <a:pt x="3473" y="25743"/>
                </a:cubicBezTo>
                <a:cubicBezTo>
                  <a:pt x="3495" y="25568"/>
                  <a:pt x="3495" y="25389"/>
                  <a:pt x="3473" y="25212"/>
                </a:cubicBezTo>
                <a:lnTo>
                  <a:pt x="3459" y="25202"/>
                </a:lnTo>
                <a:cubicBezTo>
                  <a:pt x="3466" y="24085"/>
                  <a:pt x="3671" y="22961"/>
                  <a:pt x="4014" y="21897"/>
                </a:cubicBezTo>
                <a:cubicBezTo>
                  <a:pt x="4089" y="21661"/>
                  <a:pt x="4172" y="21428"/>
                  <a:pt x="4246" y="21191"/>
                </a:cubicBezTo>
                <a:lnTo>
                  <a:pt x="4246" y="21191"/>
                </a:lnTo>
                <a:cubicBezTo>
                  <a:pt x="4142" y="23867"/>
                  <a:pt x="4458" y="25714"/>
                  <a:pt x="4599" y="29072"/>
                </a:cubicBezTo>
                <a:cubicBezTo>
                  <a:pt x="4631" y="29832"/>
                  <a:pt x="4644" y="31059"/>
                  <a:pt x="4483" y="31801"/>
                </a:cubicBezTo>
                <a:cubicBezTo>
                  <a:pt x="4269" y="32786"/>
                  <a:pt x="3594" y="33606"/>
                  <a:pt x="3284" y="34564"/>
                </a:cubicBezTo>
                <a:cubicBezTo>
                  <a:pt x="3005" y="35425"/>
                  <a:pt x="2933" y="38655"/>
                  <a:pt x="2933" y="40458"/>
                </a:cubicBezTo>
                <a:cubicBezTo>
                  <a:pt x="2933" y="40706"/>
                  <a:pt x="3039" y="40909"/>
                  <a:pt x="3210" y="41075"/>
                </a:cubicBezTo>
                <a:cubicBezTo>
                  <a:pt x="3058" y="41314"/>
                  <a:pt x="2947" y="41565"/>
                  <a:pt x="2934" y="41847"/>
                </a:cubicBezTo>
                <a:cubicBezTo>
                  <a:pt x="2924" y="42067"/>
                  <a:pt x="2839" y="42818"/>
                  <a:pt x="2892" y="43032"/>
                </a:cubicBezTo>
                <a:cubicBezTo>
                  <a:pt x="3062" y="43716"/>
                  <a:pt x="3373" y="44820"/>
                  <a:pt x="3542" y="45506"/>
                </a:cubicBezTo>
                <a:cubicBezTo>
                  <a:pt x="3613" y="45789"/>
                  <a:pt x="3686" y="46075"/>
                  <a:pt x="3820" y="46335"/>
                </a:cubicBezTo>
                <a:cubicBezTo>
                  <a:pt x="3914" y="46515"/>
                  <a:pt x="4037" y="46680"/>
                  <a:pt x="4186" y="46821"/>
                </a:cubicBezTo>
                <a:cubicBezTo>
                  <a:pt x="4363" y="46987"/>
                  <a:pt x="4566" y="47123"/>
                  <a:pt x="4788" y="47222"/>
                </a:cubicBezTo>
                <a:cubicBezTo>
                  <a:pt x="5141" y="47382"/>
                  <a:pt x="5522" y="47463"/>
                  <a:pt x="5904" y="47463"/>
                </a:cubicBezTo>
                <a:cubicBezTo>
                  <a:pt x="6152" y="47463"/>
                  <a:pt x="6401" y="47429"/>
                  <a:pt x="6643" y="47360"/>
                </a:cubicBezTo>
                <a:cubicBezTo>
                  <a:pt x="6717" y="47337"/>
                  <a:pt x="6793" y="47312"/>
                  <a:pt x="6851" y="47261"/>
                </a:cubicBezTo>
                <a:cubicBezTo>
                  <a:pt x="6993" y="47136"/>
                  <a:pt x="7000" y="46202"/>
                  <a:pt x="6973" y="46017"/>
                </a:cubicBezTo>
                <a:cubicBezTo>
                  <a:pt x="6973" y="46013"/>
                  <a:pt x="6973" y="46012"/>
                  <a:pt x="6973" y="46010"/>
                </a:cubicBezTo>
                <a:cubicBezTo>
                  <a:pt x="6975" y="45932"/>
                  <a:pt x="6970" y="45854"/>
                  <a:pt x="6959" y="45778"/>
                </a:cubicBezTo>
                <a:cubicBezTo>
                  <a:pt x="6837" y="44918"/>
                  <a:pt x="5792" y="42553"/>
                  <a:pt x="5685" y="42146"/>
                </a:cubicBezTo>
                <a:cubicBezTo>
                  <a:pt x="5626" y="41925"/>
                  <a:pt x="5602" y="41699"/>
                  <a:pt x="5587" y="41469"/>
                </a:cubicBezTo>
                <a:cubicBezTo>
                  <a:pt x="5884" y="41365"/>
                  <a:pt x="6088" y="41190"/>
                  <a:pt x="6105" y="40946"/>
                </a:cubicBezTo>
                <a:cubicBezTo>
                  <a:pt x="6148" y="40305"/>
                  <a:pt x="7572" y="34217"/>
                  <a:pt x="7740" y="33814"/>
                </a:cubicBezTo>
                <a:cubicBezTo>
                  <a:pt x="8316" y="32431"/>
                  <a:pt x="8870" y="29627"/>
                  <a:pt x="9098" y="27893"/>
                </a:cubicBezTo>
                <a:cubicBezTo>
                  <a:pt x="9241" y="26792"/>
                  <a:pt x="9428" y="25451"/>
                  <a:pt x="9518" y="24482"/>
                </a:cubicBezTo>
                <a:cubicBezTo>
                  <a:pt x="10105" y="26073"/>
                  <a:pt x="11302" y="29329"/>
                  <a:pt x="11330" y="29511"/>
                </a:cubicBezTo>
                <a:cubicBezTo>
                  <a:pt x="11402" y="29970"/>
                  <a:pt x="11259" y="30430"/>
                  <a:pt x="11188" y="30889"/>
                </a:cubicBezTo>
                <a:cubicBezTo>
                  <a:pt x="11079" y="31607"/>
                  <a:pt x="11213" y="32332"/>
                  <a:pt x="11413" y="33028"/>
                </a:cubicBezTo>
                <a:cubicBezTo>
                  <a:pt x="11747" y="34205"/>
                  <a:pt x="12145" y="36003"/>
                  <a:pt x="12215" y="36321"/>
                </a:cubicBezTo>
                <a:cubicBezTo>
                  <a:pt x="12215" y="36434"/>
                  <a:pt x="12302" y="36531"/>
                  <a:pt x="12443" y="36611"/>
                </a:cubicBezTo>
                <a:cubicBezTo>
                  <a:pt x="12429" y="36671"/>
                  <a:pt x="12413" y="36729"/>
                  <a:pt x="12399" y="36787"/>
                </a:cubicBezTo>
                <a:cubicBezTo>
                  <a:pt x="12350" y="36971"/>
                  <a:pt x="12309" y="37158"/>
                  <a:pt x="12282" y="37346"/>
                </a:cubicBezTo>
                <a:cubicBezTo>
                  <a:pt x="12210" y="37630"/>
                  <a:pt x="12254" y="38049"/>
                  <a:pt x="12265" y="38343"/>
                </a:cubicBezTo>
                <a:cubicBezTo>
                  <a:pt x="12275" y="38634"/>
                  <a:pt x="12381" y="38938"/>
                  <a:pt x="12611" y="39124"/>
                </a:cubicBezTo>
                <a:cubicBezTo>
                  <a:pt x="12949" y="39396"/>
                  <a:pt x="13825" y="39801"/>
                  <a:pt x="14884" y="40282"/>
                </a:cubicBezTo>
                <a:cubicBezTo>
                  <a:pt x="15961" y="40772"/>
                  <a:pt x="17193" y="41298"/>
                  <a:pt x="17823" y="41298"/>
                </a:cubicBezTo>
                <a:cubicBezTo>
                  <a:pt x="17922" y="41298"/>
                  <a:pt x="18006" y="41285"/>
                  <a:pt x="18073" y="41257"/>
                </a:cubicBezTo>
                <a:cubicBezTo>
                  <a:pt x="18426" y="41107"/>
                  <a:pt x="18605" y="40893"/>
                  <a:pt x="18661" y="40649"/>
                </a:cubicBezTo>
                <a:cubicBezTo>
                  <a:pt x="18686" y="40541"/>
                  <a:pt x="18700" y="39928"/>
                  <a:pt x="18681" y="39813"/>
                </a:cubicBezTo>
                <a:lnTo>
                  <a:pt x="18681" y="39810"/>
                </a:lnTo>
                <a:cubicBezTo>
                  <a:pt x="18704" y="39081"/>
                  <a:pt x="17792" y="38175"/>
                  <a:pt x="17171" y="37922"/>
                </a:cubicBezTo>
                <a:cubicBezTo>
                  <a:pt x="16588" y="37683"/>
                  <a:pt x="15973" y="37505"/>
                  <a:pt x="15441" y="37171"/>
                </a:cubicBezTo>
                <a:cubicBezTo>
                  <a:pt x="15222" y="37035"/>
                  <a:pt x="15024" y="36867"/>
                  <a:pt x="14854" y="36672"/>
                </a:cubicBezTo>
                <a:cubicBezTo>
                  <a:pt x="14978" y="36605"/>
                  <a:pt x="15052" y="36519"/>
                  <a:pt x="15052" y="36413"/>
                </a:cubicBezTo>
                <a:cubicBezTo>
                  <a:pt x="15300" y="35395"/>
                  <a:pt x="15315" y="29995"/>
                  <a:pt x="15167" y="29378"/>
                </a:cubicBezTo>
                <a:cubicBezTo>
                  <a:pt x="15167" y="24873"/>
                  <a:pt x="14087" y="21361"/>
                  <a:pt x="12845" y="18865"/>
                </a:cubicBezTo>
                <a:lnTo>
                  <a:pt x="12845" y="17923"/>
                </a:lnTo>
                <a:cubicBezTo>
                  <a:pt x="12868" y="17837"/>
                  <a:pt x="12883" y="17747"/>
                  <a:pt x="12892" y="17656"/>
                </a:cubicBezTo>
                <a:cubicBezTo>
                  <a:pt x="13094" y="15604"/>
                  <a:pt x="14760" y="13934"/>
                  <a:pt x="15087" y="11896"/>
                </a:cubicBezTo>
                <a:cubicBezTo>
                  <a:pt x="15185" y="11294"/>
                  <a:pt x="15174" y="10679"/>
                  <a:pt x="15239" y="10071"/>
                </a:cubicBezTo>
                <a:cubicBezTo>
                  <a:pt x="15250" y="9970"/>
                  <a:pt x="15264" y="9867"/>
                  <a:pt x="15277" y="9765"/>
                </a:cubicBezTo>
                <a:cubicBezTo>
                  <a:pt x="16508" y="9890"/>
                  <a:pt x="17834" y="9936"/>
                  <a:pt x="17998" y="9991"/>
                </a:cubicBezTo>
                <a:cubicBezTo>
                  <a:pt x="18031" y="10002"/>
                  <a:pt x="18063" y="10007"/>
                  <a:pt x="18094" y="10007"/>
                </a:cubicBezTo>
                <a:cubicBezTo>
                  <a:pt x="18306" y="10007"/>
                  <a:pt x="18489" y="9771"/>
                  <a:pt x="18628" y="9415"/>
                </a:cubicBezTo>
                <a:cubicBezTo>
                  <a:pt x="18730" y="9406"/>
                  <a:pt x="18831" y="9394"/>
                  <a:pt x="18932" y="9378"/>
                </a:cubicBezTo>
                <a:cubicBezTo>
                  <a:pt x="19529" y="9281"/>
                  <a:pt x="20117" y="9032"/>
                  <a:pt x="20711" y="9032"/>
                </a:cubicBezTo>
                <a:cubicBezTo>
                  <a:pt x="20813" y="9032"/>
                  <a:pt x="20916" y="9039"/>
                  <a:pt x="21019" y="9056"/>
                </a:cubicBezTo>
                <a:cubicBezTo>
                  <a:pt x="21316" y="9104"/>
                  <a:pt x="21597" y="9229"/>
                  <a:pt x="21896" y="9265"/>
                </a:cubicBezTo>
                <a:cubicBezTo>
                  <a:pt x="21986" y="9275"/>
                  <a:pt x="22078" y="9280"/>
                  <a:pt x="22172" y="9280"/>
                </a:cubicBezTo>
                <a:cubicBezTo>
                  <a:pt x="22873" y="9280"/>
                  <a:pt x="23679" y="9019"/>
                  <a:pt x="24322" y="8851"/>
                </a:cubicBezTo>
                <a:lnTo>
                  <a:pt x="27099" y="8126"/>
                </a:lnTo>
                <a:cubicBezTo>
                  <a:pt x="27212" y="8097"/>
                  <a:pt x="27328" y="8067"/>
                  <a:pt x="27443" y="8067"/>
                </a:cubicBezTo>
                <a:cubicBezTo>
                  <a:pt x="27480" y="8067"/>
                  <a:pt x="27516" y="8070"/>
                  <a:pt x="27552" y="8077"/>
                </a:cubicBezTo>
                <a:cubicBezTo>
                  <a:pt x="27696" y="8102"/>
                  <a:pt x="27826" y="8186"/>
                  <a:pt x="27965" y="8234"/>
                </a:cubicBezTo>
                <a:cubicBezTo>
                  <a:pt x="28105" y="8280"/>
                  <a:pt x="28249" y="8291"/>
                  <a:pt x="28394" y="8291"/>
                </a:cubicBezTo>
                <a:cubicBezTo>
                  <a:pt x="28509" y="8291"/>
                  <a:pt x="28624" y="8284"/>
                  <a:pt x="28737" y="8284"/>
                </a:cubicBezTo>
                <a:cubicBezTo>
                  <a:pt x="28778" y="8284"/>
                  <a:pt x="28818" y="8285"/>
                  <a:pt x="28858" y="8287"/>
                </a:cubicBezTo>
                <a:cubicBezTo>
                  <a:pt x="29001" y="8296"/>
                  <a:pt x="29126" y="8333"/>
                  <a:pt x="29259" y="8384"/>
                </a:cubicBezTo>
                <a:cubicBezTo>
                  <a:pt x="29411" y="8441"/>
                  <a:pt x="29549" y="8570"/>
                  <a:pt x="29681" y="8664"/>
                </a:cubicBezTo>
                <a:cubicBezTo>
                  <a:pt x="29718" y="8690"/>
                  <a:pt x="29766" y="8716"/>
                  <a:pt x="29808" y="8716"/>
                </a:cubicBezTo>
                <a:cubicBezTo>
                  <a:pt x="29826" y="8716"/>
                  <a:pt x="29843" y="8711"/>
                  <a:pt x="29858" y="8699"/>
                </a:cubicBezTo>
                <a:cubicBezTo>
                  <a:pt x="29883" y="8678"/>
                  <a:pt x="29899" y="8648"/>
                  <a:pt x="29902" y="8614"/>
                </a:cubicBezTo>
                <a:cubicBezTo>
                  <a:pt x="29932" y="8462"/>
                  <a:pt x="29879" y="8305"/>
                  <a:pt x="29870" y="8151"/>
                </a:cubicBezTo>
                <a:cubicBezTo>
                  <a:pt x="29869" y="8128"/>
                  <a:pt x="29870" y="8100"/>
                  <a:pt x="29892" y="8087"/>
                </a:cubicBezTo>
                <a:cubicBezTo>
                  <a:pt x="29900" y="8084"/>
                  <a:pt x="29908" y="8082"/>
                  <a:pt x="29917" y="8082"/>
                </a:cubicBezTo>
                <a:cubicBezTo>
                  <a:pt x="29929" y="8082"/>
                  <a:pt x="29941" y="8086"/>
                  <a:pt x="29952" y="8093"/>
                </a:cubicBezTo>
                <a:cubicBezTo>
                  <a:pt x="30021" y="8128"/>
                  <a:pt x="30075" y="8186"/>
                  <a:pt x="30136" y="8238"/>
                </a:cubicBezTo>
                <a:cubicBezTo>
                  <a:pt x="30208" y="8303"/>
                  <a:pt x="30296" y="8349"/>
                  <a:pt x="30392" y="8368"/>
                </a:cubicBezTo>
                <a:cubicBezTo>
                  <a:pt x="30412" y="8372"/>
                  <a:pt x="30433" y="8374"/>
                  <a:pt x="30454" y="8374"/>
                </a:cubicBezTo>
                <a:cubicBezTo>
                  <a:pt x="30532" y="8374"/>
                  <a:pt x="30610" y="8349"/>
                  <a:pt x="30666" y="8296"/>
                </a:cubicBezTo>
                <a:cubicBezTo>
                  <a:pt x="30706" y="8252"/>
                  <a:pt x="30738" y="8201"/>
                  <a:pt x="30761" y="8146"/>
                </a:cubicBezTo>
                <a:cubicBezTo>
                  <a:pt x="30814" y="8033"/>
                  <a:pt x="30899" y="7881"/>
                  <a:pt x="30889" y="7753"/>
                </a:cubicBezTo>
                <a:cubicBezTo>
                  <a:pt x="30873" y="7603"/>
                  <a:pt x="30839" y="7455"/>
                  <a:pt x="30790" y="7312"/>
                </a:cubicBezTo>
                <a:cubicBezTo>
                  <a:pt x="31230" y="7202"/>
                  <a:pt x="32700" y="7301"/>
                  <a:pt x="32698" y="6944"/>
                </a:cubicBezTo>
                <a:cubicBezTo>
                  <a:pt x="32698" y="6799"/>
                  <a:pt x="32395" y="6774"/>
                  <a:pt x="32012" y="6774"/>
                </a:cubicBezTo>
                <a:cubicBezTo>
                  <a:pt x="31814" y="6774"/>
                  <a:pt x="31594" y="6781"/>
                  <a:pt x="31383" y="6781"/>
                </a:cubicBezTo>
                <a:cubicBezTo>
                  <a:pt x="31131" y="6781"/>
                  <a:pt x="30892" y="6772"/>
                  <a:pt x="30717" y="6730"/>
                </a:cubicBezTo>
                <a:cubicBezTo>
                  <a:pt x="30521" y="6682"/>
                  <a:pt x="30334" y="6605"/>
                  <a:pt x="30137" y="6559"/>
                </a:cubicBezTo>
                <a:cubicBezTo>
                  <a:pt x="29909" y="6507"/>
                  <a:pt x="29673" y="6504"/>
                  <a:pt x="29437" y="6502"/>
                </a:cubicBezTo>
                <a:lnTo>
                  <a:pt x="28145" y="6484"/>
                </a:lnTo>
                <a:cubicBezTo>
                  <a:pt x="28133" y="6484"/>
                  <a:pt x="28121" y="6484"/>
                  <a:pt x="28109" y="6484"/>
                </a:cubicBezTo>
                <a:cubicBezTo>
                  <a:pt x="27709" y="6484"/>
                  <a:pt x="27477" y="6567"/>
                  <a:pt x="27071" y="6619"/>
                </a:cubicBezTo>
                <a:cubicBezTo>
                  <a:pt x="27015" y="6626"/>
                  <a:pt x="26763" y="6635"/>
                  <a:pt x="26399" y="6635"/>
                </a:cubicBezTo>
                <a:cubicBezTo>
                  <a:pt x="25953" y="6635"/>
                  <a:pt x="25339" y="6621"/>
                  <a:pt x="24713" y="6575"/>
                </a:cubicBezTo>
                <a:cubicBezTo>
                  <a:pt x="23811" y="6507"/>
                  <a:pt x="22885" y="6370"/>
                  <a:pt x="22292" y="6370"/>
                </a:cubicBezTo>
                <a:cubicBezTo>
                  <a:pt x="22137" y="6370"/>
                  <a:pt x="22006" y="6379"/>
                  <a:pt x="21903" y="6401"/>
                </a:cubicBezTo>
                <a:cubicBezTo>
                  <a:pt x="21519" y="6484"/>
                  <a:pt x="21182" y="6693"/>
                  <a:pt x="20810" y="6760"/>
                </a:cubicBezTo>
                <a:cubicBezTo>
                  <a:pt x="20716" y="6777"/>
                  <a:pt x="20621" y="6785"/>
                  <a:pt x="20526" y="6785"/>
                </a:cubicBezTo>
                <a:cubicBezTo>
                  <a:pt x="20175" y="6785"/>
                  <a:pt x="19819" y="6685"/>
                  <a:pt x="19478" y="6624"/>
                </a:cubicBezTo>
                <a:cubicBezTo>
                  <a:pt x="19259" y="6585"/>
                  <a:pt x="19038" y="6560"/>
                  <a:pt x="18815" y="6552"/>
                </a:cubicBezTo>
                <a:cubicBezTo>
                  <a:pt x="18741" y="6304"/>
                  <a:pt x="18628" y="6129"/>
                  <a:pt x="18472" y="6073"/>
                </a:cubicBezTo>
                <a:cubicBezTo>
                  <a:pt x="17396" y="5750"/>
                  <a:pt x="15042" y="5508"/>
                  <a:pt x="14199" y="5508"/>
                </a:cubicBezTo>
                <a:cubicBezTo>
                  <a:pt x="14123" y="5508"/>
                  <a:pt x="14059" y="5510"/>
                  <a:pt x="14009" y="5514"/>
                </a:cubicBezTo>
                <a:cubicBezTo>
                  <a:pt x="13628" y="5546"/>
                  <a:pt x="13311" y="5613"/>
                  <a:pt x="13051" y="5707"/>
                </a:cubicBezTo>
                <a:cubicBezTo>
                  <a:pt x="13027" y="5710"/>
                  <a:pt x="13000" y="5716"/>
                  <a:pt x="12975" y="5721"/>
                </a:cubicBezTo>
                <a:cubicBezTo>
                  <a:pt x="12979" y="5694"/>
                  <a:pt x="12984" y="5670"/>
                  <a:pt x="12991" y="5645"/>
                </a:cubicBezTo>
                <a:cubicBezTo>
                  <a:pt x="13069" y="5302"/>
                  <a:pt x="13205" y="4956"/>
                  <a:pt x="13140" y="4609"/>
                </a:cubicBezTo>
                <a:cubicBezTo>
                  <a:pt x="13117" y="4492"/>
                  <a:pt x="13073" y="4379"/>
                  <a:pt x="13055" y="4263"/>
                </a:cubicBezTo>
                <a:cubicBezTo>
                  <a:pt x="13447" y="4079"/>
                  <a:pt x="13864" y="3948"/>
                  <a:pt x="14294" y="3876"/>
                </a:cubicBezTo>
                <a:cubicBezTo>
                  <a:pt x="14403" y="3858"/>
                  <a:pt x="14433" y="3715"/>
                  <a:pt x="14340" y="3655"/>
                </a:cubicBezTo>
                <a:cubicBezTo>
                  <a:pt x="13868" y="3345"/>
                  <a:pt x="13465" y="3153"/>
                  <a:pt x="12974" y="2875"/>
                </a:cubicBezTo>
                <a:lnTo>
                  <a:pt x="12958" y="2893"/>
                </a:lnTo>
                <a:cubicBezTo>
                  <a:pt x="12937" y="1687"/>
                  <a:pt x="12532" y="1"/>
                  <a:pt x="10340" y="1"/>
                </a:cubicBezTo>
                <a:close/>
              </a:path>
            </a:pathLst>
          </a:custGeom>
          <a:solidFill>
            <a:schemeClr val="accent5"/>
          </a:solidFill>
          <a:ln cap="flat" cmpd="sng" w="152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7080000" dist="38100">
              <a:srgbClr val="000000">
                <a:alpha val="2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7"/>
          <p:cNvSpPr/>
          <p:nvPr/>
        </p:nvSpPr>
        <p:spPr>
          <a:xfrm>
            <a:off x="-116875" y="3075200"/>
            <a:ext cx="1405489" cy="2040003"/>
          </a:xfrm>
          <a:custGeom>
            <a:rect b="b" l="l" r="r" t="t"/>
            <a:pathLst>
              <a:path extrusionOk="0" h="47464" w="32701">
                <a:moveTo>
                  <a:pt x="10340" y="1"/>
                </a:moveTo>
                <a:cubicBezTo>
                  <a:pt x="10312" y="1"/>
                  <a:pt x="10284" y="1"/>
                  <a:pt x="10255" y="1"/>
                </a:cubicBezTo>
                <a:cubicBezTo>
                  <a:pt x="9442" y="17"/>
                  <a:pt x="7104" y="613"/>
                  <a:pt x="7572" y="3253"/>
                </a:cubicBezTo>
                <a:cubicBezTo>
                  <a:pt x="7578" y="3273"/>
                  <a:pt x="7588" y="3289"/>
                  <a:pt x="7602" y="3301"/>
                </a:cubicBezTo>
                <a:cubicBezTo>
                  <a:pt x="7615" y="3391"/>
                  <a:pt x="7631" y="3481"/>
                  <a:pt x="7652" y="3570"/>
                </a:cubicBezTo>
                <a:cubicBezTo>
                  <a:pt x="7701" y="3789"/>
                  <a:pt x="7850" y="4310"/>
                  <a:pt x="8095" y="4701"/>
                </a:cubicBezTo>
                <a:cubicBezTo>
                  <a:pt x="8012" y="4812"/>
                  <a:pt x="7981" y="4954"/>
                  <a:pt x="8007" y="5090"/>
                </a:cubicBezTo>
                <a:cubicBezTo>
                  <a:pt x="8048" y="5288"/>
                  <a:pt x="8200" y="5442"/>
                  <a:pt x="8355" y="5569"/>
                </a:cubicBezTo>
                <a:cubicBezTo>
                  <a:pt x="8491" y="5684"/>
                  <a:pt x="8640" y="5784"/>
                  <a:pt x="8795" y="5871"/>
                </a:cubicBezTo>
                <a:cubicBezTo>
                  <a:pt x="8815" y="6177"/>
                  <a:pt x="8831" y="6483"/>
                  <a:pt x="8802" y="6778"/>
                </a:cubicBezTo>
                <a:cubicBezTo>
                  <a:pt x="8802" y="6767"/>
                  <a:pt x="8804" y="6757"/>
                  <a:pt x="8804" y="6746"/>
                </a:cubicBezTo>
                <a:lnTo>
                  <a:pt x="8804" y="6746"/>
                </a:lnTo>
                <a:cubicBezTo>
                  <a:pt x="8663" y="7045"/>
                  <a:pt x="8513" y="7312"/>
                  <a:pt x="8391" y="7515"/>
                </a:cubicBezTo>
                <a:cubicBezTo>
                  <a:pt x="7767" y="7808"/>
                  <a:pt x="7152" y="8116"/>
                  <a:pt x="6542" y="8439"/>
                </a:cubicBezTo>
                <a:cubicBezTo>
                  <a:pt x="6287" y="8574"/>
                  <a:pt x="6024" y="8722"/>
                  <a:pt x="5805" y="8909"/>
                </a:cubicBezTo>
                <a:cubicBezTo>
                  <a:pt x="5444" y="9061"/>
                  <a:pt x="5055" y="9432"/>
                  <a:pt x="4656" y="10115"/>
                </a:cubicBezTo>
                <a:cubicBezTo>
                  <a:pt x="4354" y="10629"/>
                  <a:pt x="3420" y="13171"/>
                  <a:pt x="3230" y="14380"/>
                </a:cubicBezTo>
                <a:cubicBezTo>
                  <a:pt x="3212" y="14567"/>
                  <a:pt x="3355" y="14772"/>
                  <a:pt x="3595" y="14968"/>
                </a:cubicBezTo>
                <a:cubicBezTo>
                  <a:pt x="3397" y="15553"/>
                  <a:pt x="3258" y="16156"/>
                  <a:pt x="3118" y="16759"/>
                </a:cubicBezTo>
                <a:cubicBezTo>
                  <a:pt x="2975" y="17372"/>
                  <a:pt x="2772" y="17897"/>
                  <a:pt x="2804" y="18551"/>
                </a:cubicBezTo>
                <a:cubicBezTo>
                  <a:pt x="2809" y="18652"/>
                  <a:pt x="2818" y="18756"/>
                  <a:pt x="2788" y="18851"/>
                </a:cubicBezTo>
                <a:cubicBezTo>
                  <a:pt x="2759" y="18945"/>
                  <a:pt x="2698" y="19023"/>
                  <a:pt x="2641" y="19102"/>
                </a:cubicBezTo>
                <a:cubicBezTo>
                  <a:pt x="2273" y="19613"/>
                  <a:pt x="2083" y="20232"/>
                  <a:pt x="1996" y="20854"/>
                </a:cubicBezTo>
                <a:cubicBezTo>
                  <a:pt x="1915" y="21442"/>
                  <a:pt x="1895" y="22040"/>
                  <a:pt x="1943" y="22632"/>
                </a:cubicBezTo>
                <a:cubicBezTo>
                  <a:pt x="2008" y="23413"/>
                  <a:pt x="1855" y="24205"/>
                  <a:pt x="1757" y="24979"/>
                </a:cubicBezTo>
                <a:lnTo>
                  <a:pt x="1733" y="24990"/>
                </a:lnTo>
                <a:cubicBezTo>
                  <a:pt x="1688" y="25149"/>
                  <a:pt x="1665" y="25311"/>
                  <a:pt x="1662" y="25476"/>
                </a:cubicBezTo>
                <a:lnTo>
                  <a:pt x="1671" y="25472"/>
                </a:lnTo>
                <a:lnTo>
                  <a:pt x="1671" y="25472"/>
                </a:lnTo>
                <a:cubicBezTo>
                  <a:pt x="1660" y="25504"/>
                  <a:pt x="1649" y="25534"/>
                  <a:pt x="1637" y="25564"/>
                </a:cubicBezTo>
                <a:cubicBezTo>
                  <a:pt x="1533" y="25799"/>
                  <a:pt x="1333" y="25976"/>
                  <a:pt x="1160" y="26167"/>
                </a:cubicBezTo>
                <a:cubicBezTo>
                  <a:pt x="987" y="26361"/>
                  <a:pt x="833" y="26573"/>
                  <a:pt x="706" y="26801"/>
                </a:cubicBezTo>
                <a:cubicBezTo>
                  <a:pt x="591" y="27004"/>
                  <a:pt x="433" y="27252"/>
                  <a:pt x="375" y="27478"/>
                </a:cubicBezTo>
                <a:cubicBezTo>
                  <a:pt x="343" y="27593"/>
                  <a:pt x="354" y="27726"/>
                  <a:pt x="428" y="27819"/>
                </a:cubicBezTo>
                <a:cubicBezTo>
                  <a:pt x="441" y="27833"/>
                  <a:pt x="227" y="28249"/>
                  <a:pt x="207" y="28298"/>
                </a:cubicBezTo>
                <a:cubicBezTo>
                  <a:pt x="144" y="28471"/>
                  <a:pt x="92" y="28650"/>
                  <a:pt x="57" y="28830"/>
                </a:cubicBezTo>
                <a:cubicBezTo>
                  <a:pt x="22" y="29007"/>
                  <a:pt x="0" y="29534"/>
                  <a:pt x="258" y="29571"/>
                </a:cubicBezTo>
                <a:cubicBezTo>
                  <a:pt x="266" y="29808"/>
                  <a:pt x="260" y="30181"/>
                  <a:pt x="379" y="30393"/>
                </a:cubicBezTo>
                <a:cubicBezTo>
                  <a:pt x="413" y="30455"/>
                  <a:pt x="447" y="30480"/>
                  <a:pt x="479" y="30480"/>
                </a:cubicBezTo>
                <a:cubicBezTo>
                  <a:pt x="585" y="30480"/>
                  <a:pt x="670" y="30214"/>
                  <a:pt x="674" y="30115"/>
                </a:cubicBezTo>
                <a:cubicBezTo>
                  <a:pt x="699" y="29406"/>
                  <a:pt x="897" y="28712"/>
                  <a:pt x="1250" y="28095"/>
                </a:cubicBezTo>
                <a:lnTo>
                  <a:pt x="1250" y="28095"/>
                </a:lnTo>
                <a:cubicBezTo>
                  <a:pt x="939" y="28804"/>
                  <a:pt x="776" y="29567"/>
                  <a:pt x="769" y="30341"/>
                </a:cubicBezTo>
                <a:cubicBezTo>
                  <a:pt x="769" y="30488"/>
                  <a:pt x="803" y="30675"/>
                  <a:pt x="946" y="30713"/>
                </a:cubicBezTo>
                <a:cubicBezTo>
                  <a:pt x="963" y="30717"/>
                  <a:pt x="980" y="30719"/>
                  <a:pt x="995" y="30719"/>
                </a:cubicBezTo>
                <a:cubicBezTo>
                  <a:pt x="1319" y="30719"/>
                  <a:pt x="1339" y="29850"/>
                  <a:pt x="1384" y="29664"/>
                </a:cubicBezTo>
                <a:cubicBezTo>
                  <a:pt x="1497" y="29210"/>
                  <a:pt x="1697" y="28781"/>
                  <a:pt x="1973" y="28401"/>
                </a:cubicBezTo>
                <a:cubicBezTo>
                  <a:pt x="2097" y="28231"/>
                  <a:pt x="2238" y="28070"/>
                  <a:pt x="2420" y="27964"/>
                </a:cubicBezTo>
                <a:cubicBezTo>
                  <a:pt x="2526" y="27904"/>
                  <a:pt x="2689" y="27852"/>
                  <a:pt x="2839" y="27852"/>
                </a:cubicBezTo>
                <a:cubicBezTo>
                  <a:pt x="2929" y="27852"/>
                  <a:pt x="3014" y="27871"/>
                  <a:pt x="3079" y="27918"/>
                </a:cubicBezTo>
                <a:cubicBezTo>
                  <a:pt x="3253" y="28044"/>
                  <a:pt x="3251" y="28365"/>
                  <a:pt x="3313" y="28551"/>
                </a:cubicBezTo>
                <a:cubicBezTo>
                  <a:pt x="3397" y="28795"/>
                  <a:pt x="3581" y="28993"/>
                  <a:pt x="3818" y="29095"/>
                </a:cubicBezTo>
                <a:cubicBezTo>
                  <a:pt x="3854" y="29111"/>
                  <a:pt x="3895" y="29124"/>
                  <a:pt x="3934" y="29124"/>
                </a:cubicBezTo>
                <a:cubicBezTo>
                  <a:pt x="3960" y="29124"/>
                  <a:pt x="3985" y="29118"/>
                  <a:pt x="4007" y="29104"/>
                </a:cubicBezTo>
                <a:cubicBezTo>
                  <a:pt x="4053" y="29074"/>
                  <a:pt x="4071" y="29014"/>
                  <a:pt x="4080" y="28959"/>
                </a:cubicBezTo>
                <a:cubicBezTo>
                  <a:pt x="4140" y="28590"/>
                  <a:pt x="3990" y="28224"/>
                  <a:pt x="3871" y="27871"/>
                </a:cubicBezTo>
                <a:cubicBezTo>
                  <a:pt x="3641" y="27183"/>
                  <a:pt x="3509" y="26467"/>
                  <a:pt x="3473" y="25743"/>
                </a:cubicBezTo>
                <a:cubicBezTo>
                  <a:pt x="3495" y="25568"/>
                  <a:pt x="3495" y="25389"/>
                  <a:pt x="3473" y="25212"/>
                </a:cubicBezTo>
                <a:lnTo>
                  <a:pt x="3459" y="25202"/>
                </a:lnTo>
                <a:cubicBezTo>
                  <a:pt x="3466" y="24085"/>
                  <a:pt x="3671" y="22961"/>
                  <a:pt x="4014" y="21897"/>
                </a:cubicBezTo>
                <a:cubicBezTo>
                  <a:pt x="4089" y="21661"/>
                  <a:pt x="4172" y="21428"/>
                  <a:pt x="4246" y="21191"/>
                </a:cubicBezTo>
                <a:lnTo>
                  <a:pt x="4246" y="21191"/>
                </a:lnTo>
                <a:cubicBezTo>
                  <a:pt x="4142" y="23867"/>
                  <a:pt x="4458" y="25714"/>
                  <a:pt x="4599" y="29072"/>
                </a:cubicBezTo>
                <a:cubicBezTo>
                  <a:pt x="4631" y="29832"/>
                  <a:pt x="4644" y="31059"/>
                  <a:pt x="4483" y="31801"/>
                </a:cubicBezTo>
                <a:cubicBezTo>
                  <a:pt x="4269" y="32786"/>
                  <a:pt x="3594" y="33606"/>
                  <a:pt x="3284" y="34564"/>
                </a:cubicBezTo>
                <a:cubicBezTo>
                  <a:pt x="3005" y="35425"/>
                  <a:pt x="2933" y="38655"/>
                  <a:pt x="2933" y="40458"/>
                </a:cubicBezTo>
                <a:cubicBezTo>
                  <a:pt x="2933" y="40706"/>
                  <a:pt x="3039" y="40909"/>
                  <a:pt x="3210" y="41075"/>
                </a:cubicBezTo>
                <a:cubicBezTo>
                  <a:pt x="3058" y="41314"/>
                  <a:pt x="2947" y="41565"/>
                  <a:pt x="2934" y="41847"/>
                </a:cubicBezTo>
                <a:cubicBezTo>
                  <a:pt x="2924" y="42067"/>
                  <a:pt x="2839" y="42818"/>
                  <a:pt x="2892" y="43032"/>
                </a:cubicBezTo>
                <a:cubicBezTo>
                  <a:pt x="3062" y="43716"/>
                  <a:pt x="3373" y="44820"/>
                  <a:pt x="3542" y="45506"/>
                </a:cubicBezTo>
                <a:cubicBezTo>
                  <a:pt x="3613" y="45789"/>
                  <a:pt x="3686" y="46075"/>
                  <a:pt x="3820" y="46335"/>
                </a:cubicBezTo>
                <a:cubicBezTo>
                  <a:pt x="3914" y="46515"/>
                  <a:pt x="4037" y="46680"/>
                  <a:pt x="4186" y="46821"/>
                </a:cubicBezTo>
                <a:cubicBezTo>
                  <a:pt x="4363" y="46987"/>
                  <a:pt x="4566" y="47123"/>
                  <a:pt x="4788" y="47222"/>
                </a:cubicBezTo>
                <a:cubicBezTo>
                  <a:pt x="5141" y="47382"/>
                  <a:pt x="5522" y="47463"/>
                  <a:pt x="5904" y="47463"/>
                </a:cubicBezTo>
                <a:cubicBezTo>
                  <a:pt x="6152" y="47463"/>
                  <a:pt x="6401" y="47429"/>
                  <a:pt x="6643" y="47360"/>
                </a:cubicBezTo>
                <a:cubicBezTo>
                  <a:pt x="6717" y="47337"/>
                  <a:pt x="6793" y="47312"/>
                  <a:pt x="6851" y="47261"/>
                </a:cubicBezTo>
                <a:cubicBezTo>
                  <a:pt x="6993" y="47136"/>
                  <a:pt x="7000" y="46202"/>
                  <a:pt x="6973" y="46017"/>
                </a:cubicBezTo>
                <a:cubicBezTo>
                  <a:pt x="6973" y="46013"/>
                  <a:pt x="6973" y="46012"/>
                  <a:pt x="6973" y="46010"/>
                </a:cubicBezTo>
                <a:cubicBezTo>
                  <a:pt x="6975" y="45932"/>
                  <a:pt x="6970" y="45854"/>
                  <a:pt x="6959" y="45778"/>
                </a:cubicBezTo>
                <a:cubicBezTo>
                  <a:pt x="6837" y="44918"/>
                  <a:pt x="5792" y="42553"/>
                  <a:pt x="5685" y="42146"/>
                </a:cubicBezTo>
                <a:cubicBezTo>
                  <a:pt x="5626" y="41925"/>
                  <a:pt x="5602" y="41699"/>
                  <a:pt x="5587" y="41469"/>
                </a:cubicBezTo>
                <a:cubicBezTo>
                  <a:pt x="5884" y="41365"/>
                  <a:pt x="6088" y="41190"/>
                  <a:pt x="6105" y="40946"/>
                </a:cubicBezTo>
                <a:cubicBezTo>
                  <a:pt x="6148" y="40305"/>
                  <a:pt x="7572" y="34217"/>
                  <a:pt x="7740" y="33814"/>
                </a:cubicBezTo>
                <a:cubicBezTo>
                  <a:pt x="8316" y="32431"/>
                  <a:pt x="8870" y="29627"/>
                  <a:pt x="9098" y="27893"/>
                </a:cubicBezTo>
                <a:cubicBezTo>
                  <a:pt x="9241" y="26792"/>
                  <a:pt x="9428" y="25451"/>
                  <a:pt x="9518" y="24482"/>
                </a:cubicBezTo>
                <a:cubicBezTo>
                  <a:pt x="10105" y="26073"/>
                  <a:pt x="11302" y="29329"/>
                  <a:pt x="11330" y="29511"/>
                </a:cubicBezTo>
                <a:cubicBezTo>
                  <a:pt x="11402" y="29970"/>
                  <a:pt x="11259" y="30430"/>
                  <a:pt x="11188" y="30889"/>
                </a:cubicBezTo>
                <a:cubicBezTo>
                  <a:pt x="11079" y="31607"/>
                  <a:pt x="11213" y="32332"/>
                  <a:pt x="11413" y="33028"/>
                </a:cubicBezTo>
                <a:cubicBezTo>
                  <a:pt x="11747" y="34205"/>
                  <a:pt x="12145" y="36003"/>
                  <a:pt x="12215" y="36321"/>
                </a:cubicBezTo>
                <a:cubicBezTo>
                  <a:pt x="12215" y="36434"/>
                  <a:pt x="12302" y="36531"/>
                  <a:pt x="12443" y="36611"/>
                </a:cubicBezTo>
                <a:cubicBezTo>
                  <a:pt x="12429" y="36671"/>
                  <a:pt x="12413" y="36729"/>
                  <a:pt x="12399" y="36787"/>
                </a:cubicBezTo>
                <a:cubicBezTo>
                  <a:pt x="12350" y="36971"/>
                  <a:pt x="12309" y="37158"/>
                  <a:pt x="12282" y="37346"/>
                </a:cubicBezTo>
                <a:cubicBezTo>
                  <a:pt x="12210" y="37630"/>
                  <a:pt x="12254" y="38049"/>
                  <a:pt x="12265" y="38343"/>
                </a:cubicBezTo>
                <a:cubicBezTo>
                  <a:pt x="12275" y="38634"/>
                  <a:pt x="12381" y="38938"/>
                  <a:pt x="12611" y="39124"/>
                </a:cubicBezTo>
                <a:cubicBezTo>
                  <a:pt x="12949" y="39396"/>
                  <a:pt x="13825" y="39801"/>
                  <a:pt x="14884" y="40282"/>
                </a:cubicBezTo>
                <a:cubicBezTo>
                  <a:pt x="15961" y="40772"/>
                  <a:pt x="17193" y="41298"/>
                  <a:pt x="17823" y="41298"/>
                </a:cubicBezTo>
                <a:cubicBezTo>
                  <a:pt x="17922" y="41298"/>
                  <a:pt x="18006" y="41285"/>
                  <a:pt x="18073" y="41257"/>
                </a:cubicBezTo>
                <a:cubicBezTo>
                  <a:pt x="18426" y="41107"/>
                  <a:pt x="18605" y="40893"/>
                  <a:pt x="18661" y="40649"/>
                </a:cubicBezTo>
                <a:cubicBezTo>
                  <a:pt x="18686" y="40541"/>
                  <a:pt x="18700" y="39928"/>
                  <a:pt x="18681" y="39813"/>
                </a:cubicBezTo>
                <a:lnTo>
                  <a:pt x="18681" y="39810"/>
                </a:lnTo>
                <a:cubicBezTo>
                  <a:pt x="18704" y="39081"/>
                  <a:pt x="17792" y="38175"/>
                  <a:pt x="17171" y="37922"/>
                </a:cubicBezTo>
                <a:cubicBezTo>
                  <a:pt x="16588" y="37683"/>
                  <a:pt x="15973" y="37505"/>
                  <a:pt x="15441" y="37171"/>
                </a:cubicBezTo>
                <a:cubicBezTo>
                  <a:pt x="15222" y="37035"/>
                  <a:pt x="15024" y="36867"/>
                  <a:pt x="14854" y="36672"/>
                </a:cubicBezTo>
                <a:cubicBezTo>
                  <a:pt x="14978" y="36605"/>
                  <a:pt x="15052" y="36519"/>
                  <a:pt x="15052" y="36413"/>
                </a:cubicBezTo>
                <a:cubicBezTo>
                  <a:pt x="15300" y="35395"/>
                  <a:pt x="15315" y="29995"/>
                  <a:pt x="15167" y="29378"/>
                </a:cubicBezTo>
                <a:cubicBezTo>
                  <a:pt x="15167" y="24873"/>
                  <a:pt x="14087" y="21361"/>
                  <a:pt x="12845" y="18865"/>
                </a:cubicBezTo>
                <a:lnTo>
                  <a:pt x="12845" y="17923"/>
                </a:lnTo>
                <a:cubicBezTo>
                  <a:pt x="12868" y="17837"/>
                  <a:pt x="12883" y="17747"/>
                  <a:pt x="12892" y="17656"/>
                </a:cubicBezTo>
                <a:cubicBezTo>
                  <a:pt x="13094" y="15604"/>
                  <a:pt x="14760" y="13934"/>
                  <a:pt x="15087" y="11896"/>
                </a:cubicBezTo>
                <a:cubicBezTo>
                  <a:pt x="15185" y="11294"/>
                  <a:pt x="15174" y="10679"/>
                  <a:pt x="15239" y="10071"/>
                </a:cubicBezTo>
                <a:cubicBezTo>
                  <a:pt x="15250" y="9970"/>
                  <a:pt x="15264" y="9867"/>
                  <a:pt x="15277" y="9765"/>
                </a:cubicBezTo>
                <a:cubicBezTo>
                  <a:pt x="16508" y="9890"/>
                  <a:pt x="17834" y="9936"/>
                  <a:pt x="17998" y="9991"/>
                </a:cubicBezTo>
                <a:cubicBezTo>
                  <a:pt x="18031" y="10002"/>
                  <a:pt x="18063" y="10007"/>
                  <a:pt x="18094" y="10007"/>
                </a:cubicBezTo>
                <a:cubicBezTo>
                  <a:pt x="18306" y="10007"/>
                  <a:pt x="18489" y="9771"/>
                  <a:pt x="18628" y="9415"/>
                </a:cubicBezTo>
                <a:cubicBezTo>
                  <a:pt x="18730" y="9406"/>
                  <a:pt x="18831" y="9394"/>
                  <a:pt x="18932" y="9378"/>
                </a:cubicBezTo>
                <a:cubicBezTo>
                  <a:pt x="19529" y="9281"/>
                  <a:pt x="20117" y="9032"/>
                  <a:pt x="20711" y="9032"/>
                </a:cubicBezTo>
                <a:cubicBezTo>
                  <a:pt x="20813" y="9032"/>
                  <a:pt x="20916" y="9039"/>
                  <a:pt x="21019" y="9056"/>
                </a:cubicBezTo>
                <a:cubicBezTo>
                  <a:pt x="21316" y="9104"/>
                  <a:pt x="21597" y="9229"/>
                  <a:pt x="21896" y="9265"/>
                </a:cubicBezTo>
                <a:cubicBezTo>
                  <a:pt x="21986" y="9275"/>
                  <a:pt x="22078" y="9280"/>
                  <a:pt x="22172" y="9280"/>
                </a:cubicBezTo>
                <a:cubicBezTo>
                  <a:pt x="22873" y="9280"/>
                  <a:pt x="23679" y="9019"/>
                  <a:pt x="24322" y="8851"/>
                </a:cubicBezTo>
                <a:lnTo>
                  <a:pt x="27099" y="8126"/>
                </a:lnTo>
                <a:cubicBezTo>
                  <a:pt x="27212" y="8097"/>
                  <a:pt x="27328" y="8067"/>
                  <a:pt x="27443" y="8067"/>
                </a:cubicBezTo>
                <a:cubicBezTo>
                  <a:pt x="27480" y="8067"/>
                  <a:pt x="27516" y="8070"/>
                  <a:pt x="27552" y="8077"/>
                </a:cubicBezTo>
                <a:cubicBezTo>
                  <a:pt x="27696" y="8102"/>
                  <a:pt x="27826" y="8186"/>
                  <a:pt x="27965" y="8234"/>
                </a:cubicBezTo>
                <a:cubicBezTo>
                  <a:pt x="28105" y="8280"/>
                  <a:pt x="28249" y="8291"/>
                  <a:pt x="28394" y="8291"/>
                </a:cubicBezTo>
                <a:cubicBezTo>
                  <a:pt x="28509" y="8291"/>
                  <a:pt x="28624" y="8284"/>
                  <a:pt x="28737" y="8284"/>
                </a:cubicBezTo>
                <a:cubicBezTo>
                  <a:pt x="28778" y="8284"/>
                  <a:pt x="28818" y="8285"/>
                  <a:pt x="28858" y="8287"/>
                </a:cubicBezTo>
                <a:cubicBezTo>
                  <a:pt x="29001" y="8296"/>
                  <a:pt x="29126" y="8333"/>
                  <a:pt x="29259" y="8384"/>
                </a:cubicBezTo>
                <a:cubicBezTo>
                  <a:pt x="29411" y="8441"/>
                  <a:pt x="29549" y="8570"/>
                  <a:pt x="29681" y="8664"/>
                </a:cubicBezTo>
                <a:cubicBezTo>
                  <a:pt x="29718" y="8690"/>
                  <a:pt x="29766" y="8716"/>
                  <a:pt x="29808" y="8716"/>
                </a:cubicBezTo>
                <a:cubicBezTo>
                  <a:pt x="29826" y="8716"/>
                  <a:pt x="29843" y="8711"/>
                  <a:pt x="29858" y="8699"/>
                </a:cubicBezTo>
                <a:cubicBezTo>
                  <a:pt x="29883" y="8678"/>
                  <a:pt x="29899" y="8648"/>
                  <a:pt x="29902" y="8614"/>
                </a:cubicBezTo>
                <a:cubicBezTo>
                  <a:pt x="29932" y="8462"/>
                  <a:pt x="29879" y="8305"/>
                  <a:pt x="29870" y="8151"/>
                </a:cubicBezTo>
                <a:cubicBezTo>
                  <a:pt x="29869" y="8128"/>
                  <a:pt x="29870" y="8100"/>
                  <a:pt x="29892" y="8087"/>
                </a:cubicBezTo>
                <a:cubicBezTo>
                  <a:pt x="29900" y="8084"/>
                  <a:pt x="29908" y="8082"/>
                  <a:pt x="29917" y="8082"/>
                </a:cubicBezTo>
                <a:cubicBezTo>
                  <a:pt x="29929" y="8082"/>
                  <a:pt x="29941" y="8086"/>
                  <a:pt x="29952" y="8093"/>
                </a:cubicBezTo>
                <a:cubicBezTo>
                  <a:pt x="30021" y="8128"/>
                  <a:pt x="30075" y="8186"/>
                  <a:pt x="30136" y="8238"/>
                </a:cubicBezTo>
                <a:cubicBezTo>
                  <a:pt x="30208" y="8303"/>
                  <a:pt x="30296" y="8349"/>
                  <a:pt x="30392" y="8368"/>
                </a:cubicBezTo>
                <a:cubicBezTo>
                  <a:pt x="30412" y="8372"/>
                  <a:pt x="30433" y="8374"/>
                  <a:pt x="30454" y="8374"/>
                </a:cubicBezTo>
                <a:cubicBezTo>
                  <a:pt x="30532" y="8374"/>
                  <a:pt x="30610" y="8349"/>
                  <a:pt x="30666" y="8296"/>
                </a:cubicBezTo>
                <a:cubicBezTo>
                  <a:pt x="30706" y="8252"/>
                  <a:pt x="30738" y="8201"/>
                  <a:pt x="30761" y="8146"/>
                </a:cubicBezTo>
                <a:cubicBezTo>
                  <a:pt x="30814" y="8033"/>
                  <a:pt x="30899" y="7881"/>
                  <a:pt x="30889" y="7753"/>
                </a:cubicBezTo>
                <a:cubicBezTo>
                  <a:pt x="30873" y="7603"/>
                  <a:pt x="30839" y="7455"/>
                  <a:pt x="30790" y="7312"/>
                </a:cubicBezTo>
                <a:cubicBezTo>
                  <a:pt x="31230" y="7202"/>
                  <a:pt x="32700" y="7301"/>
                  <a:pt x="32698" y="6944"/>
                </a:cubicBezTo>
                <a:cubicBezTo>
                  <a:pt x="32698" y="6799"/>
                  <a:pt x="32395" y="6774"/>
                  <a:pt x="32012" y="6774"/>
                </a:cubicBezTo>
                <a:cubicBezTo>
                  <a:pt x="31814" y="6774"/>
                  <a:pt x="31594" y="6781"/>
                  <a:pt x="31383" y="6781"/>
                </a:cubicBezTo>
                <a:cubicBezTo>
                  <a:pt x="31131" y="6781"/>
                  <a:pt x="30892" y="6772"/>
                  <a:pt x="30717" y="6730"/>
                </a:cubicBezTo>
                <a:cubicBezTo>
                  <a:pt x="30521" y="6682"/>
                  <a:pt x="30334" y="6605"/>
                  <a:pt x="30137" y="6559"/>
                </a:cubicBezTo>
                <a:cubicBezTo>
                  <a:pt x="29909" y="6507"/>
                  <a:pt x="29673" y="6504"/>
                  <a:pt x="29437" y="6502"/>
                </a:cubicBezTo>
                <a:lnTo>
                  <a:pt x="28145" y="6484"/>
                </a:lnTo>
                <a:cubicBezTo>
                  <a:pt x="28133" y="6484"/>
                  <a:pt x="28121" y="6484"/>
                  <a:pt x="28109" y="6484"/>
                </a:cubicBezTo>
                <a:cubicBezTo>
                  <a:pt x="27709" y="6484"/>
                  <a:pt x="27477" y="6567"/>
                  <a:pt x="27071" y="6619"/>
                </a:cubicBezTo>
                <a:cubicBezTo>
                  <a:pt x="27015" y="6626"/>
                  <a:pt x="26763" y="6635"/>
                  <a:pt x="26399" y="6635"/>
                </a:cubicBezTo>
                <a:cubicBezTo>
                  <a:pt x="25953" y="6635"/>
                  <a:pt x="25339" y="6621"/>
                  <a:pt x="24713" y="6575"/>
                </a:cubicBezTo>
                <a:cubicBezTo>
                  <a:pt x="23811" y="6507"/>
                  <a:pt x="22885" y="6370"/>
                  <a:pt x="22292" y="6370"/>
                </a:cubicBezTo>
                <a:cubicBezTo>
                  <a:pt x="22137" y="6370"/>
                  <a:pt x="22006" y="6379"/>
                  <a:pt x="21903" y="6401"/>
                </a:cubicBezTo>
                <a:cubicBezTo>
                  <a:pt x="21519" y="6484"/>
                  <a:pt x="21182" y="6693"/>
                  <a:pt x="20810" y="6760"/>
                </a:cubicBezTo>
                <a:cubicBezTo>
                  <a:pt x="20716" y="6777"/>
                  <a:pt x="20621" y="6785"/>
                  <a:pt x="20526" y="6785"/>
                </a:cubicBezTo>
                <a:cubicBezTo>
                  <a:pt x="20175" y="6785"/>
                  <a:pt x="19819" y="6685"/>
                  <a:pt x="19478" y="6624"/>
                </a:cubicBezTo>
                <a:cubicBezTo>
                  <a:pt x="19259" y="6585"/>
                  <a:pt x="19038" y="6560"/>
                  <a:pt x="18815" y="6552"/>
                </a:cubicBezTo>
                <a:cubicBezTo>
                  <a:pt x="18741" y="6304"/>
                  <a:pt x="18628" y="6129"/>
                  <a:pt x="18472" y="6073"/>
                </a:cubicBezTo>
                <a:cubicBezTo>
                  <a:pt x="17396" y="5750"/>
                  <a:pt x="15042" y="5508"/>
                  <a:pt x="14199" y="5508"/>
                </a:cubicBezTo>
                <a:cubicBezTo>
                  <a:pt x="14123" y="5508"/>
                  <a:pt x="14059" y="5510"/>
                  <a:pt x="14009" y="5514"/>
                </a:cubicBezTo>
                <a:cubicBezTo>
                  <a:pt x="13628" y="5546"/>
                  <a:pt x="13311" y="5613"/>
                  <a:pt x="13051" y="5707"/>
                </a:cubicBezTo>
                <a:cubicBezTo>
                  <a:pt x="13027" y="5710"/>
                  <a:pt x="13000" y="5716"/>
                  <a:pt x="12975" y="5721"/>
                </a:cubicBezTo>
                <a:cubicBezTo>
                  <a:pt x="12979" y="5694"/>
                  <a:pt x="12984" y="5670"/>
                  <a:pt x="12991" y="5645"/>
                </a:cubicBezTo>
                <a:cubicBezTo>
                  <a:pt x="13069" y="5302"/>
                  <a:pt x="13205" y="4956"/>
                  <a:pt x="13140" y="4609"/>
                </a:cubicBezTo>
                <a:cubicBezTo>
                  <a:pt x="13117" y="4492"/>
                  <a:pt x="13073" y="4379"/>
                  <a:pt x="13055" y="4263"/>
                </a:cubicBezTo>
                <a:cubicBezTo>
                  <a:pt x="13447" y="4079"/>
                  <a:pt x="13864" y="3948"/>
                  <a:pt x="14294" y="3876"/>
                </a:cubicBezTo>
                <a:cubicBezTo>
                  <a:pt x="14403" y="3858"/>
                  <a:pt x="14433" y="3715"/>
                  <a:pt x="14340" y="3655"/>
                </a:cubicBezTo>
                <a:cubicBezTo>
                  <a:pt x="13868" y="3345"/>
                  <a:pt x="13465" y="3153"/>
                  <a:pt x="12974" y="2875"/>
                </a:cubicBezTo>
                <a:lnTo>
                  <a:pt x="12958" y="2893"/>
                </a:lnTo>
                <a:cubicBezTo>
                  <a:pt x="12937" y="1687"/>
                  <a:pt x="12532" y="1"/>
                  <a:pt x="10340" y="1"/>
                </a:cubicBez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2" name="Google Shape;442;p77"/>
          <p:cNvGrpSpPr/>
          <p:nvPr/>
        </p:nvGrpSpPr>
        <p:grpSpPr>
          <a:xfrm>
            <a:off x="-116872" y="3075132"/>
            <a:ext cx="1405481" cy="2040154"/>
            <a:chOff x="378450" y="2684750"/>
            <a:chExt cx="817425" cy="1186550"/>
          </a:xfrm>
        </p:grpSpPr>
        <p:sp>
          <p:nvSpPr>
            <p:cNvPr id="443" name="Google Shape;443;p77"/>
            <p:cNvSpPr/>
            <p:nvPr/>
          </p:nvSpPr>
          <p:spPr>
            <a:xfrm>
              <a:off x="683675" y="3593700"/>
              <a:ext cx="162275" cy="123525"/>
            </a:xfrm>
            <a:custGeom>
              <a:rect b="b" l="l" r="r" t="t"/>
              <a:pathLst>
                <a:path extrusionOk="0" h="4941" w="6491">
                  <a:moveTo>
                    <a:pt x="2201" y="0"/>
                  </a:moveTo>
                  <a:lnTo>
                    <a:pt x="468" y="22"/>
                  </a:lnTo>
                  <a:cubicBezTo>
                    <a:pt x="375" y="386"/>
                    <a:pt x="166" y="620"/>
                    <a:pt x="73" y="986"/>
                  </a:cubicBezTo>
                  <a:cubicBezTo>
                    <a:pt x="1" y="1271"/>
                    <a:pt x="46" y="1690"/>
                    <a:pt x="57" y="1985"/>
                  </a:cubicBezTo>
                  <a:cubicBezTo>
                    <a:pt x="67" y="2278"/>
                    <a:pt x="173" y="2581"/>
                    <a:pt x="402" y="2765"/>
                  </a:cubicBezTo>
                  <a:cubicBezTo>
                    <a:pt x="741" y="3040"/>
                    <a:pt x="1618" y="3442"/>
                    <a:pt x="2676" y="3924"/>
                  </a:cubicBezTo>
                  <a:cubicBezTo>
                    <a:pt x="3753" y="4414"/>
                    <a:pt x="4985" y="4941"/>
                    <a:pt x="5615" y="4941"/>
                  </a:cubicBezTo>
                  <a:cubicBezTo>
                    <a:pt x="5714" y="4941"/>
                    <a:pt x="5798" y="4928"/>
                    <a:pt x="5864" y="4900"/>
                  </a:cubicBezTo>
                  <a:cubicBezTo>
                    <a:pt x="6218" y="4748"/>
                    <a:pt x="6396" y="4534"/>
                    <a:pt x="6452" y="4291"/>
                  </a:cubicBezTo>
                  <a:cubicBezTo>
                    <a:pt x="6477" y="4184"/>
                    <a:pt x="6491" y="3570"/>
                    <a:pt x="6472" y="3454"/>
                  </a:cubicBezTo>
                  <a:cubicBezTo>
                    <a:pt x="6357" y="2765"/>
                    <a:pt x="5530" y="2482"/>
                    <a:pt x="4961" y="2250"/>
                  </a:cubicBezTo>
                  <a:cubicBezTo>
                    <a:pt x="4378" y="2012"/>
                    <a:pt x="3765" y="1835"/>
                    <a:pt x="3231" y="1500"/>
                  </a:cubicBezTo>
                  <a:cubicBezTo>
                    <a:pt x="2698" y="1165"/>
                    <a:pt x="2242" y="629"/>
                    <a:pt x="2201" y="0"/>
                  </a:cubicBezTo>
                  <a:close/>
                </a:path>
              </a:pathLst>
            </a:custGeom>
            <a:solidFill>
              <a:srgbClr val="8769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7"/>
            <p:cNvSpPr/>
            <p:nvPr/>
          </p:nvSpPr>
          <p:spPr>
            <a:xfrm>
              <a:off x="449375" y="3700000"/>
              <a:ext cx="104075" cy="171300"/>
            </a:xfrm>
            <a:custGeom>
              <a:rect b="b" l="l" r="r" t="t"/>
              <a:pathLst>
                <a:path extrusionOk="0" h="6852" w="4163">
                  <a:moveTo>
                    <a:pt x="1266" y="1"/>
                  </a:moveTo>
                  <a:cubicBezTo>
                    <a:pt x="1032" y="806"/>
                    <a:pt x="134" y="400"/>
                    <a:pt x="97" y="1237"/>
                  </a:cubicBezTo>
                  <a:cubicBezTo>
                    <a:pt x="88" y="1456"/>
                    <a:pt x="1" y="2208"/>
                    <a:pt x="55" y="2420"/>
                  </a:cubicBezTo>
                  <a:cubicBezTo>
                    <a:pt x="226" y="3107"/>
                    <a:pt x="535" y="4211"/>
                    <a:pt x="707" y="4897"/>
                  </a:cubicBezTo>
                  <a:cubicBezTo>
                    <a:pt x="777" y="5180"/>
                    <a:pt x="848" y="5466"/>
                    <a:pt x="985" y="5725"/>
                  </a:cubicBezTo>
                  <a:cubicBezTo>
                    <a:pt x="1079" y="5906"/>
                    <a:pt x="1202" y="6071"/>
                    <a:pt x="1348" y="6211"/>
                  </a:cubicBezTo>
                  <a:cubicBezTo>
                    <a:pt x="1525" y="6376"/>
                    <a:pt x="1729" y="6512"/>
                    <a:pt x="1952" y="6610"/>
                  </a:cubicBezTo>
                  <a:cubicBezTo>
                    <a:pt x="2305" y="6770"/>
                    <a:pt x="2685" y="6851"/>
                    <a:pt x="3066" y="6851"/>
                  </a:cubicBezTo>
                  <a:cubicBezTo>
                    <a:pt x="3314" y="6851"/>
                    <a:pt x="3563" y="6817"/>
                    <a:pt x="3805" y="6748"/>
                  </a:cubicBezTo>
                  <a:cubicBezTo>
                    <a:pt x="3881" y="6728"/>
                    <a:pt x="3956" y="6701"/>
                    <a:pt x="4015" y="6649"/>
                  </a:cubicBezTo>
                  <a:cubicBezTo>
                    <a:pt x="4155" y="6526"/>
                    <a:pt x="4162" y="5592"/>
                    <a:pt x="4137" y="5407"/>
                  </a:cubicBezTo>
                  <a:cubicBezTo>
                    <a:pt x="4015" y="4546"/>
                    <a:pt x="2954" y="2895"/>
                    <a:pt x="2848" y="2489"/>
                  </a:cubicBezTo>
                  <a:cubicBezTo>
                    <a:pt x="2764" y="2167"/>
                    <a:pt x="2749" y="1830"/>
                    <a:pt x="2735" y="1497"/>
                  </a:cubicBezTo>
                  <a:cubicBezTo>
                    <a:pt x="2723" y="1165"/>
                    <a:pt x="2710" y="831"/>
                    <a:pt x="2696" y="498"/>
                  </a:cubicBezTo>
                  <a:lnTo>
                    <a:pt x="1266" y="1"/>
                  </a:lnTo>
                  <a:close/>
                </a:path>
              </a:pathLst>
            </a:custGeom>
            <a:solidFill>
              <a:srgbClr val="8769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7"/>
            <p:cNvSpPr/>
            <p:nvPr/>
          </p:nvSpPr>
          <p:spPr>
            <a:xfrm>
              <a:off x="451575" y="3676200"/>
              <a:ext cx="101700" cy="171300"/>
            </a:xfrm>
            <a:custGeom>
              <a:rect b="b" l="l" r="r" t="t"/>
              <a:pathLst>
                <a:path extrusionOk="0" h="6852" w="4068">
                  <a:moveTo>
                    <a:pt x="1178" y="1"/>
                  </a:moveTo>
                  <a:cubicBezTo>
                    <a:pt x="944" y="804"/>
                    <a:pt x="46" y="1352"/>
                    <a:pt x="9" y="2191"/>
                  </a:cubicBezTo>
                  <a:cubicBezTo>
                    <a:pt x="0" y="2410"/>
                    <a:pt x="53" y="2626"/>
                    <a:pt x="106" y="2840"/>
                  </a:cubicBezTo>
                  <a:cubicBezTo>
                    <a:pt x="277" y="3525"/>
                    <a:pt x="447" y="4211"/>
                    <a:pt x="619" y="4897"/>
                  </a:cubicBezTo>
                  <a:cubicBezTo>
                    <a:pt x="689" y="5180"/>
                    <a:pt x="760" y="5468"/>
                    <a:pt x="895" y="5727"/>
                  </a:cubicBezTo>
                  <a:cubicBezTo>
                    <a:pt x="989" y="5908"/>
                    <a:pt x="1112" y="6071"/>
                    <a:pt x="1260" y="6211"/>
                  </a:cubicBezTo>
                  <a:cubicBezTo>
                    <a:pt x="1437" y="6376"/>
                    <a:pt x="1641" y="6512"/>
                    <a:pt x="1864" y="6612"/>
                  </a:cubicBezTo>
                  <a:cubicBezTo>
                    <a:pt x="2216" y="6771"/>
                    <a:pt x="2595" y="6852"/>
                    <a:pt x="2977" y="6852"/>
                  </a:cubicBezTo>
                  <a:cubicBezTo>
                    <a:pt x="3225" y="6852"/>
                    <a:pt x="3474" y="6817"/>
                    <a:pt x="3717" y="6748"/>
                  </a:cubicBezTo>
                  <a:cubicBezTo>
                    <a:pt x="3791" y="6728"/>
                    <a:pt x="3868" y="6701"/>
                    <a:pt x="3926" y="6649"/>
                  </a:cubicBezTo>
                  <a:cubicBezTo>
                    <a:pt x="4067" y="6526"/>
                    <a:pt x="4059" y="6307"/>
                    <a:pt x="4034" y="6120"/>
                  </a:cubicBezTo>
                  <a:cubicBezTo>
                    <a:pt x="3912" y="5259"/>
                    <a:pt x="2866" y="2895"/>
                    <a:pt x="2760" y="2489"/>
                  </a:cubicBezTo>
                  <a:cubicBezTo>
                    <a:pt x="2676" y="2167"/>
                    <a:pt x="2661" y="1830"/>
                    <a:pt x="2647" y="1497"/>
                  </a:cubicBezTo>
                  <a:cubicBezTo>
                    <a:pt x="2635" y="1163"/>
                    <a:pt x="2622" y="831"/>
                    <a:pt x="2608" y="498"/>
                  </a:cubicBezTo>
                  <a:lnTo>
                    <a:pt x="1178" y="1"/>
                  </a:ln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7"/>
            <p:cNvSpPr/>
            <p:nvPr/>
          </p:nvSpPr>
          <p:spPr>
            <a:xfrm>
              <a:off x="684825" y="3576550"/>
              <a:ext cx="164450" cy="123500"/>
            </a:xfrm>
            <a:custGeom>
              <a:rect b="b" l="l" r="r" t="t"/>
              <a:pathLst>
                <a:path extrusionOk="0" h="4940" w="6578">
                  <a:moveTo>
                    <a:pt x="2155" y="1"/>
                  </a:moveTo>
                  <a:lnTo>
                    <a:pt x="422" y="23"/>
                  </a:lnTo>
                  <a:cubicBezTo>
                    <a:pt x="329" y="387"/>
                    <a:pt x="236" y="752"/>
                    <a:pt x="145" y="1118"/>
                  </a:cubicBezTo>
                  <a:cubicBezTo>
                    <a:pt x="73" y="1402"/>
                    <a:pt x="0" y="1691"/>
                    <a:pt x="11" y="1984"/>
                  </a:cubicBezTo>
                  <a:cubicBezTo>
                    <a:pt x="21" y="2277"/>
                    <a:pt x="127" y="2580"/>
                    <a:pt x="356" y="2765"/>
                  </a:cubicBezTo>
                  <a:cubicBezTo>
                    <a:pt x="695" y="3040"/>
                    <a:pt x="1572" y="3443"/>
                    <a:pt x="2630" y="3925"/>
                  </a:cubicBezTo>
                  <a:cubicBezTo>
                    <a:pt x="3706" y="4414"/>
                    <a:pt x="4938" y="4939"/>
                    <a:pt x="5568" y="4939"/>
                  </a:cubicBezTo>
                  <a:cubicBezTo>
                    <a:pt x="5667" y="4939"/>
                    <a:pt x="5752" y="4926"/>
                    <a:pt x="5818" y="4898"/>
                  </a:cubicBezTo>
                  <a:cubicBezTo>
                    <a:pt x="6172" y="4747"/>
                    <a:pt x="6350" y="4533"/>
                    <a:pt x="6406" y="4292"/>
                  </a:cubicBezTo>
                  <a:cubicBezTo>
                    <a:pt x="6578" y="3544"/>
                    <a:pt x="5580" y="2523"/>
                    <a:pt x="4915" y="2250"/>
                  </a:cubicBezTo>
                  <a:cubicBezTo>
                    <a:pt x="4332" y="2012"/>
                    <a:pt x="3719" y="1834"/>
                    <a:pt x="3185" y="1500"/>
                  </a:cubicBezTo>
                  <a:cubicBezTo>
                    <a:pt x="2652" y="1165"/>
                    <a:pt x="2196" y="629"/>
                    <a:pt x="2155" y="1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7"/>
            <p:cNvSpPr/>
            <p:nvPr/>
          </p:nvSpPr>
          <p:spPr>
            <a:xfrm>
              <a:off x="451775" y="3117050"/>
              <a:ext cx="309550" cy="607375"/>
            </a:xfrm>
            <a:custGeom>
              <a:rect b="b" l="l" r="r" t="t"/>
              <a:pathLst>
                <a:path extrusionOk="0" h="24295" w="12382">
                  <a:moveTo>
                    <a:pt x="9631" y="0"/>
                  </a:moveTo>
                  <a:lnTo>
                    <a:pt x="3257" y="96"/>
                  </a:lnTo>
                  <a:cubicBezTo>
                    <a:pt x="2376" y="912"/>
                    <a:pt x="1438" y="1867"/>
                    <a:pt x="1357" y="3065"/>
                  </a:cubicBezTo>
                  <a:cubicBezTo>
                    <a:pt x="1143" y="6219"/>
                    <a:pt x="1510" y="8084"/>
                    <a:pt x="1667" y="11778"/>
                  </a:cubicBezTo>
                  <a:cubicBezTo>
                    <a:pt x="1699" y="12536"/>
                    <a:pt x="1711" y="13765"/>
                    <a:pt x="1549" y="14508"/>
                  </a:cubicBezTo>
                  <a:cubicBezTo>
                    <a:pt x="1337" y="15491"/>
                    <a:pt x="661" y="16312"/>
                    <a:pt x="351" y="17271"/>
                  </a:cubicBezTo>
                  <a:cubicBezTo>
                    <a:pt x="73" y="18131"/>
                    <a:pt x="1" y="21361"/>
                    <a:pt x="1" y="23165"/>
                  </a:cubicBezTo>
                  <a:cubicBezTo>
                    <a:pt x="1" y="23924"/>
                    <a:pt x="998" y="24294"/>
                    <a:pt x="1874" y="24294"/>
                  </a:cubicBezTo>
                  <a:cubicBezTo>
                    <a:pt x="2544" y="24294"/>
                    <a:pt x="3143" y="24078"/>
                    <a:pt x="3171" y="23652"/>
                  </a:cubicBezTo>
                  <a:cubicBezTo>
                    <a:pt x="3214" y="23010"/>
                    <a:pt x="4639" y="16925"/>
                    <a:pt x="4807" y="16522"/>
                  </a:cubicBezTo>
                  <a:cubicBezTo>
                    <a:pt x="5385" y="15138"/>
                    <a:pt x="5938" y="12334"/>
                    <a:pt x="6164" y="10601"/>
                  </a:cubicBezTo>
                  <a:cubicBezTo>
                    <a:pt x="6308" y="9499"/>
                    <a:pt x="6495" y="8158"/>
                    <a:pt x="6585" y="7189"/>
                  </a:cubicBezTo>
                  <a:cubicBezTo>
                    <a:pt x="7173" y="8781"/>
                    <a:pt x="8369" y="12036"/>
                    <a:pt x="8396" y="12218"/>
                  </a:cubicBezTo>
                  <a:cubicBezTo>
                    <a:pt x="8470" y="12676"/>
                    <a:pt x="8327" y="13138"/>
                    <a:pt x="8256" y="13596"/>
                  </a:cubicBezTo>
                  <a:cubicBezTo>
                    <a:pt x="8146" y="14312"/>
                    <a:pt x="8281" y="15038"/>
                    <a:pt x="8480" y="15736"/>
                  </a:cubicBezTo>
                  <a:cubicBezTo>
                    <a:pt x="8815" y="16912"/>
                    <a:pt x="9211" y="18709"/>
                    <a:pt x="9284" y="19026"/>
                  </a:cubicBezTo>
                  <a:cubicBezTo>
                    <a:pt x="9284" y="19378"/>
                    <a:pt x="10096" y="19568"/>
                    <a:pt x="10851" y="19568"/>
                  </a:cubicBezTo>
                  <a:cubicBezTo>
                    <a:pt x="11506" y="19568"/>
                    <a:pt x="12117" y="19425"/>
                    <a:pt x="12117" y="19119"/>
                  </a:cubicBezTo>
                  <a:cubicBezTo>
                    <a:pt x="12367" y="18103"/>
                    <a:pt x="12382" y="12705"/>
                    <a:pt x="12232" y="12087"/>
                  </a:cubicBezTo>
                  <a:cubicBezTo>
                    <a:pt x="12232" y="7582"/>
                    <a:pt x="11152" y="4071"/>
                    <a:pt x="9910" y="1574"/>
                  </a:cubicBezTo>
                  <a:cubicBezTo>
                    <a:pt x="9734" y="1218"/>
                    <a:pt x="9824" y="287"/>
                    <a:pt x="9631" y="0"/>
                  </a:cubicBezTo>
                  <a:close/>
                </a:path>
              </a:pathLst>
            </a:custGeom>
            <a:solidFill>
              <a:srgbClr val="1C1F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7"/>
            <p:cNvSpPr/>
            <p:nvPr/>
          </p:nvSpPr>
          <p:spPr>
            <a:xfrm>
              <a:off x="497275" y="3119450"/>
              <a:ext cx="202275" cy="81950"/>
            </a:xfrm>
            <a:custGeom>
              <a:rect b="b" l="l" r="r" t="t"/>
              <a:pathLst>
                <a:path extrusionOk="0" h="3278" w="8091">
                  <a:moveTo>
                    <a:pt x="1436" y="0"/>
                  </a:moveTo>
                  <a:cubicBezTo>
                    <a:pt x="912" y="487"/>
                    <a:pt x="369" y="1023"/>
                    <a:pt x="0" y="1631"/>
                  </a:cubicBezTo>
                  <a:cubicBezTo>
                    <a:pt x="305" y="2793"/>
                    <a:pt x="1834" y="3278"/>
                    <a:pt x="3487" y="3278"/>
                  </a:cubicBezTo>
                  <a:cubicBezTo>
                    <a:pt x="5494" y="3278"/>
                    <a:pt x="7684" y="2563"/>
                    <a:pt x="8090" y="1478"/>
                  </a:cubicBezTo>
                  <a:lnTo>
                    <a:pt x="8090" y="514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7"/>
            <p:cNvSpPr/>
            <p:nvPr/>
          </p:nvSpPr>
          <p:spPr>
            <a:xfrm>
              <a:off x="709800" y="2829625"/>
              <a:ext cx="486075" cy="90825"/>
            </a:xfrm>
            <a:custGeom>
              <a:rect b="b" l="l" r="r" t="t"/>
              <a:pathLst>
                <a:path extrusionOk="0" h="3633" w="19443">
                  <a:moveTo>
                    <a:pt x="1470" y="1"/>
                  </a:moveTo>
                  <a:cubicBezTo>
                    <a:pt x="1193" y="1"/>
                    <a:pt x="917" y="38"/>
                    <a:pt x="679" y="172"/>
                  </a:cubicBezTo>
                  <a:cubicBezTo>
                    <a:pt x="204" y="439"/>
                    <a:pt x="0" y="1030"/>
                    <a:pt x="6" y="1574"/>
                  </a:cubicBezTo>
                  <a:cubicBezTo>
                    <a:pt x="9" y="1987"/>
                    <a:pt x="117" y="2411"/>
                    <a:pt x="381" y="2728"/>
                  </a:cubicBezTo>
                  <a:cubicBezTo>
                    <a:pt x="596" y="2986"/>
                    <a:pt x="926" y="3158"/>
                    <a:pt x="1256" y="3158"/>
                  </a:cubicBezTo>
                  <a:cubicBezTo>
                    <a:pt x="1333" y="3158"/>
                    <a:pt x="1411" y="3149"/>
                    <a:pt x="1486" y="3129"/>
                  </a:cubicBezTo>
                  <a:cubicBezTo>
                    <a:pt x="1651" y="3087"/>
                    <a:pt x="1806" y="3069"/>
                    <a:pt x="1956" y="3069"/>
                  </a:cubicBezTo>
                  <a:cubicBezTo>
                    <a:pt x="2448" y="3069"/>
                    <a:pt x="2888" y="3260"/>
                    <a:pt x="3422" y="3395"/>
                  </a:cubicBezTo>
                  <a:cubicBezTo>
                    <a:pt x="3954" y="3530"/>
                    <a:pt x="4501" y="3633"/>
                    <a:pt x="5050" y="3633"/>
                  </a:cubicBezTo>
                  <a:cubicBezTo>
                    <a:pt x="5259" y="3633"/>
                    <a:pt x="5468" y="3618"/>
                    <a:pt x="5676" y="3584"/>
                  </a:cubicBezTo>
                  <a:cubicBezTo>
                    <a:pt x="6273" y="3486"/>
                    <a:pt x="6860" y="3238"/>
                    <a:pt x="7454" y="3238"/>
                  </a:cubicBezTo>
                  <a:cubicBezTo>
                    <a:pt x="7556" y="3238"/>
                    <a:pt x="7659" y="3245"/>
                    <a:pt x="7762" y="3262"/>
                  </a:cubicBezTo>
                  <a:cubicBezTo>
                    <a:pt x="8059" y="3309"/>
                    <a:pt x="8340" y="3436"/>
                    <a:pt x="8638" y="3471"/>
                  </a:cubicBezTo>
                  <a:cubicBezTo>
                    <a:pt x="8728" y="3481"/>
                    <a:pt x="8820" y="3486"/>
                    <a:pt x="8914" y="3486"/>
                  </a:cubicBezTo>
                  <a:cubicBezTo>
                    <a:pt x="9615" y="3486"/>
                    <a:pt x="10422" y="3226"/>
                    <a:pt x="11064" y="3058"/>
                  </a:cubicBezTo>
                  <a:lnTo>
                    <a:pt x="13842" y="2334"/>
                  </a:lnTo>
                  <a:cubicBezTo>
                    <a:pt x="13956" y="2304"/>
                    <a:pt x="14076" y="2274"/>
                    <a:pt x="14193" y="2274"/>
                  </a:cubicBezTo>
                  <a:cubicBezTo>
                    <a:pt x="14227" y="2274"/>
                    <a:pt x="14261" y="2276"/>
                    <a:pt x="14294" y="2282"/>
                  </a:cubicBezTo>
                  <a:cubicBezTo>
                    <a:pt x="14440" y="2309"/>
                    <a:pt x="14568" y="2393"/>
                    <a:pt x="14708" y="2440"/>
                  </a:cubicBezTo>
                  <a:cubicBezTo>
                    <a:pt x="14849" y="2486"/>
                    <a:pt x="14995" y="2496"/>
                    <a:pt x="15142" y="2496"/>
                  </a:cubicBezTo>
                  <a:cubicBezTo>
                    <a:pt x="15251" y="2496"/>
                    <a:pt x="15361" y="2491"/>
                    <a:pt x="15470" y="2491"/>
                  </a:cubicBezTo>
                  <a:cubicBezTo>
                    <a:pt x="15513" y="2491"/>
                    <a:pt x="15556" y="2492"/>
                    <a:pt x="15600" y="2494"/>
                  </a:cubicBezTo>
                  <a:cubicBezTo>
                    <a:pt x="15744" y="2502"/>
                    <a:pt x="15869" y="2539"/>
                    <a:pt x="16002" y="2590"/>
                  </a:cubicBezTo>
                  <a:cubicBezTo>
                    <a:pt x="16154" y="2647"/>
                    <a:pt x="16292" y="2775"/>
                    <a:pt x="16425" y="2870"/>
                  </a:cubicBezTo>
                  <a:cubicBezTo>
                    <a:pt x="16463" y="2896"/>
                    <a:pt x="16509" y="2922"/>
                    <a:pt x="16552" y="2922"/>
                  </a:cubicBezTo>
                  <a:cubicBezTo>
                    <a:pt x="16570" y="2922"/>
                    <a:pt x="16588" y="2917"/>
                    <a:pt x="16604" y="2905"/>
                  </a:cubicBezTo>
                  <a:cubicBezTo>
                    <a:pt x="16627" y="2883"/>
                    <a:pt x="16642" y="2854"/>
                    <a:pt x="16646" y="2821"/>
                  </a:cubicBezTo>
                  <a:cubicBezTo>
                    <a:pt x="16674" y="2667"/>
                    <a:pt x="16621" y="2512"/>
                    <a:pt x="16612" y="2356"/>
                  </a:cubicBezTo>
                  <a:cubicBezTo>
                    <a:pt x="16612" y="2334"/>
                    <a:pt x="16612" y="2305"/>
                    <a:pt x="16634" y="2293"/>
                  </a:cubicBezTo>
                  <a:cubicBezTo>
                    <a:pt x="16642" y="2290"/>
                    <a:pt x="16650" y="2288"/>
                    <a:pt x="16659" y="2288"/>
                  </a:cubicBezTo>
                  <a:cubicBezTo>
                    <a:pt x="16671" y="2288"/>
                    <a:pt x="16684" y="2292"/>
                    <a:pt x="16695" y="2299"/>
                  </a:cubicBezTo>
                  <a:cubicBezTo>
                    <a:pt x="16764" y="2334"/>
                    <a:pt x="16818" y="2393"/>
                    <a:pt x="16877" y="2443"/>
                  </a:cubicBezTo>
                  <a:cubicBezTo>
                    <a:pt x="16951" y="2509"/>
                    <a:pt x="17038" y="2555"/>
                    <a:pt x="17134" y="2575"/>
                  </a:cubicBezTo>
                  <a:cubicBezTo>
                    <a:pt x="17155" y="2578"/>
                    <a:pt x="17176" y="2580"/>
                    <a:pt x="17197" y="2580"/>
                  </a:cubicBezTo>
                  <a:cubicBezTo>
                    <a:pt x="17275" y="2580"/>
                    <a:pt x="17352" y="2555"/>
                    <a:pt x="17409" y="2502"/>
                  </a:cubicBezTo>
                  <a:cubicBezTo>
                    <a:pt x="17449" y="2459"/>
                    <a:pt x="17483" y="2408"/>
                    <a:pt x="17505" y="2352"/>
                  </a:cubicBezTo>
                  <a:cubicBezTo>
                    <a:pt x="17557" y="2238"/>
                    <a:pt x="17643" y="2086"/>
                    <a:pt x="17631" y="1960"/>
                  </a:cubicBezTo>
                  <a:cubicBezTo>
                    <a:pt x="17616" y="1810"/>
                    <a:pt x="17583" y="1660"/>
                    <a:pt x="17534" y="1518"/>
                  </a:cubicBezTo>
                  <a:cubicBezTo>
                    <a:pt x="17972" y="1406"/>
                    <a:pt x="19442" y="1507"/>
                    <a:pt x="19441" y="1151"/>
                  </a:cubicBezTo>
                  <a:cubicBezTo>
                    <a:pt x="19441" y="1006"/>
                    <a:pt x="19139" y="981"/>
                    <a:pt x="18756" y="981"/>
                  </a:cubicBezTo>
                  <a:cubicBezTo>
                    <a:pt x="18557" y="981"/>
                    <a:pt x="18337" y="988"/>
                    <a:pt x="18125" y="988"/>
                  </a:cubicBezTo>
                  <a:cubicBezTo>
                    <a:pt x="17873" y="988"/>
                    <a:pt x="17635" y="979"/>
                    <a:pt x="17461" y="937"/>
                  </a:cubicBezTo>
                  <a:cubicBezTo>
                    <a:pt x="17266" y="890"/>
                    <a:pt x="17079" y="811"/>
                    <a:pt x="16883" y="767"/>
                  </a:cubicBezTo>
                  <a:cubicBezTo>
                    <a:pt x="16654" y="715"/>
                    <a:pt x="16417" y="712"/>
                    <a:pt x="16182" y="708"/>
                  </a:cubicBezTo>
                  <a:lnTo>
                    <a:pt x="14889" y="691"/>
                  </a:lnTo>
                  <a:cubicBezTo>
                    <a:pt x="14877" y="691"/>
                    <a:pt x="14865" y="691"/>
                    <a:pt x="14853" y="691"/>
                  </a:cubicBezTo>
                  <a:cubicBezTo>
                    <a:pt x="14454" y="691"/>
                    <a:pt x="14223" y="774"/>
                    <a:pt x="13815" y="826"/>
                  </a:cubicBezTo>
                  <a:cubicBezTo>
                    <a:pt x="13759" y="833"/>
                    <a:pt x="13506" y="842"/>
                    <a:pt x="13140" y="842"/>
                  </a:cubicBezTo>
                  <a:cubicBezTo>
                    <a:pt x="12694" y="842"/>
                    <a:pt x="12081" y="829"/>
                    <a:pt x="11457" y="782"/>
                  </a:cubicBezTo>
                  <a:cubicBezTo>
                    <a:pt x="10556" y="714"/>
                    <a:pt x="9631" y="577"/>
                    <a:pt x="9038" y="577"/>
                  </a:cubicBezTo>
                  <a:cubicBezTo>
                    <a:pt x="8884" y="577"/>
                    <a:pt x="8751" y="586"/>
                    <a:pt x="8648" y="609"/>
                  </a:cubicBezTo>
                  <a:cubicBezTo>
                    <a:pt x="8264" y="691"/>
                    <a:pt x="7927" y="900"/>
                    <a:pt x="7555" y="968"/>
                  </a:cubicBezTo>
                  <a:cubicBezTo>
                    <a:pt x="7461" y="985"/>
                    <a:pt x="7366" y="992"/>
                    <a:pt x="7272" y="992"/>
                  </a:cubicBezTo>
                  <a:cubicBezTo>
                    <a:pt x="6919" y="992"/>
                    <a:pt x="6563" y="892"/>
                    <a:pt x="6222" y="831"/>
                  </a:cubicBezTo>
                  <a:cubicBezTo>
                    <a:pt x="5926" y="779"/>
                    <a:pt x="5625" y="752"/>
                    <a:pt x="5325" y="752"/>
                  </a:cubicBezTo>
                  <a:cubicBezTo>
                    <a:pt x="5047" y="752"/>
                    <a:pt x="4769" y="775"/>
                    <a:pt x="4494" y="819"/>
                  </a:cubicBezTo>
                  <a:cubicBezTo>
                    <a:pt x="4382" y="838"/>
                    <a:pt x="4267" y="859"/>
                    <a:pt x="4155" y="859"/>
                  </a:cubicBezTo>
                  <a:cubicBezTo>
                    <a:pt x="4082" y="859"/>
                    <a:pt x="4011" y="850"/>
                    <a:pt x="3943" y="826"/>
                  </a:cubicBezTo>
                  <a:cubicBezTo>
                    <a:pt x="3803" y="776"/>
                    <a:pt x="3695" y="668"/>
                    <a:pt x="3579" y="577"/>
                  </a:cubicBezTo>
                  <a:cubicBezTo>
                    <a:pt x="3082" y="182"/>
                    <a:pt x="2423" y="61"/>
                    <a:pt x="1791" y="14"/>
                  </a:cubicBezTo>
                  <a:cubicBezTo>
                    <a:pt x="1685" y="6"/>
                    <a:pt x="1577" y="1"/>
                    <a:pt x="1470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7"/>
            <p:cNvSpPr/>
            <p:nvPr/>
          </p:nvSpPr>
          <p:spPr>
            <a:xfrm>
              <a:off x="502525" y="2826400"/>
              <a:ext cx="269800" cy="359050"/>
            </a:xfrm>
            <a:custGeom>
              <a:rect b="b" l="l" r="r" t="t"/>
              <a:pathLst>
                <a:path extrusionOk="0" h="14362" w="10792">
                  <a:moveTo>
                    <a:pt x="8557" y="1"/>
                  </a:moveTo>
                  <a:cubicBezTo>
                    <a:pt x="7794" y="1"/>
                    <a:pt x="6961" y="361"/>
                    <a:pt x="6238" y="642"/>
                  </a:cubicBezTo>
                  <a:cubicBezTo>
                    <a:pt x="4644" y="1262"/>
                    <a:pt x="3087" y="1973"/>
                    <a:pt x="1576" y="2775"/>
                  </a:cubicBezTo>
                  <a:cubicBezTo>
                    <a:pt x="1109" y="3022"/>
                    <a:pt x="612" y="3315"/>
                    <a:pt x="414" y="3806"/>
                  </a:cubicBezTo>
                  <a:cubicBezTo>
                    <a:pt x="195" y="4346"/>
                    <a:pt x="402" y="4955"/>
                    <a:pt x="565" y="5516"/>
                  </a:cubicBezTo>
                  <a:cubicBezTo>
                    <a:pt x="1276" y="7969"/>
                    <a:pt x="1072" y="10678"/>
                    <a:pt x="1" y="12996"/>
                  </a:cubicBezTo>
                  <a:cubicBezTo>
                    <a:pt x="372" y="14027"/>
                    <a:pt x="1999" y="14362"/>
                    <a:pt x="3269" y="14362"/>
                  </a:cubicBezTo>
                  <a:cubicBezTo>
                    <a:pt x="3427" y="14362"/>
                    <a:pt x="3580" y="14357"/>
                    <a:pt x="3724" y="14347"/>
                  </a:cubicBezTo>
                  <a:cubicBezTo>
                    <a:pt x="5025" y="14258"/>
                    <a:pt x="7749" y="13811"/>
                    <a:pt x="7928" y="11993"/>
                  </a:cubicBezTo>
                  <a:cubicBezTo>
                    <a:pt x="8130" y="9940"/>
                    <a:pt x="9796" y="8269"/>
                    <a:pt x="10123" y="6233"/>
                  </a:cubicBezTo>
                  <a:cubicBezTo>
                    <a:pt x="10221" y="5630"/>
                    <a:pt x="10210" y="5014"/>
                    <a:pt x="10276" y="4407"/>
                  </a:cubicBezTo>
                  <a:cubicBezTo>
                    <a:pt x="10402" y="3221"/>
                    <a:pt x="10792" y="1917"/>
                    <a:pt x="10155" y="908"/>
                  </a:cubicBezTo>
                  <a:cubicBezTo>
                    <a:pt x="9727" y="229"/>
                    <a:pt x="9164" y="1"/>
                    <a:pt x="8557" y="1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7"/>
            <p:cNvSpPr/>
            <p:nvPr/>
          </p:nvSpPr>
          <p:spPr>
            <a:xfrm>
              <a:off x="641025" y="2822450"/>
              <a:ext cx="219850" cy="112525"/>
            </a:xfrm>
            <a:custGeom>
              <a:rect b="b" l="l" r="r" t="t"/>
              <a:pathLst>
                <a:path extrusionOk="0" h="4501" w="8794">
                  <a:moveTo>
                    <a:pt x="3692" y="0"/>
                  </a:moveTo>
                  <a:cubicBezTo>
                    <a:pt x="3617" y="0"/>
                    <a:pt x="3554" y="2"/>
                    <a:pt x="3505" y="6"/>
                  </a:cubicBezTo>
                  <a:cubicBezTo>
                    <a:pt x="0" y="299"/>
                    <a:pt x="1961" y="3551"/>
                    <a:pt x="2896" y="3920"/>
                  </a:cubicBezTo>
                  <a:cubicBezTo>
                    <a:pt x="3926" y="4328"/>
                    <a:pt x="7226" y="4397"/>
                    <a:pt x="7494" y="4484"/>
                  </a:cubicBezTo>
                  <a:cubicBezTo>
                    <a:pt x="7527" y="4495"/>
                    <a:pt x="7559" y="4500"/>
                    <a:pt x="7590" y="4500"/>
                  </a:cubicBezTo>
                  <a:cubicBezTo>
                    <a:pt x="8420" y="4500"/>
                    <a:pt x="8794" y="869"/>
                    <a:pt x="7967" y="566"/>
                  </a:cubicBezTo>
                  <a:cubicBezTo>
                    <a:pt x="6892" y="242"/>
                    <a:pt x="4533" y="0"/>
                    <a:pt x="3692" y="0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7"/>
            <p:cNvSpPr/>
            <p:nvPr/>
          </p:nvSpPr>
          <p:spPr>
            <a:xfrm>
              <a:off x="657275" y="2852950"/>
              <a:ext cx="41975" cy="62500"/>
            </a:xfrm>
            <a:custGeom>
              <a:rect b="b" l="l" r="r" t="t"/>
              <a:pathLst>
                <a:path extrusionOk="0" h="2500" w="1679">
                  <a:moveTo>
                    <a:pt x="752" y="0"/>
                  </a:moveTo>
                  <a:cubicBezTo>
                    <a:pt x="265" y="0"/>
                    <a:pt x="1" y="1020"/>
                    <a:pt x="1" y="1020"/>
                  </a:cubicBezTo>
                  <a:lnTo>
                    <a:pt x="873" y="1908"/>
                  </a:lnTo>
                  <a:lnTo>
                    <a:pt x="1679" y="2499"/>
                  </a:lnTo>
                  <a:cubicBezTo>
                    <a:pt x="1679" y="2499"/>
                    <a:pt x="1669" y="1802"/>
                    <a:pt x="1283" y="373"/>
                  </a:cubicBezTo>
                  <a:cubicBezTo>
                    <a:pt x="1084" y="103"/>
                    <a:pt x="907" y="0"/>
                    <a:pt x="752" y="0"/>
                  </a:cubicBezTo>
                  <a:close/>
                </a:path>
              </a:pathLst>
            </a:custGeom>
            <a:solidFill>
              <a:srgbClr val="6051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7"/>
            <p:cNvSpPr/>
            <p:nvPr/>
          </p:nvSpPr>
          <p:spPr>
            <a:xfrm>
              <a:off x="592800" y="2810425"/>
              <a:ext cx="91700" cy="150175"/>
            </a:xfrm>
            <a:custGeom>
              <a:rect b="b" l="l" r="r" t="t"/>
              <a:pathLst>
                <a:path extrusionOk="0" h="6007" w="3668">
                  <a:moveTo>
                    <a:pt x="194" y="0"/>
                  </a:moveTo>
                  <a:cubicBezTo>
                    <a:pt x="159" y="779"/>
                    <a:pt x="384" y="1629"/>
                    <a:pt x="86" y="2349"/>
                  </a:cubicBezTo>
                  <a:cubicBezTo>
                    <a:pt x="0" y="2556"/>
                    <a:pt x="662" y="3309"/>
                    <a:pt x="1414" y="3688"/>
                  </a:cubicBezTo>
                  <a:cubicBezTo>
                    <a:pt x="1751" y="3858"/>
                    <a:pt x="2140" y="3803"/>
                    <a:pt x="2426" y="3850"/>
                  </a:cubicBezTo>
                  <a:lnTo>
                    <a:pt x="3151" y="6006"/>
                  </a:lnTo>
                  <a:lnTo>
                    <a:pt x="3452" y="3609"/>
                  </a:lnTo>
                  <a:cubicBezTo>
                    <a:pt x="3452" y="3609"/>
                    <a:pt x="3668" y="3053"/>
                    <a:pt x="3629" y="2585"/>
                  </a:cubicBezTo>
                  <a:cubicBezTo>
                    <a:pt x="3597" y="2197"/>
                    <a:pt x="3398" y="2155"/>
                    <a:pt x="3292" y="1781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rgbClr val="F2A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7"/>
            <p:cNvSpPr/>
            <p:nvPr/>
          </p:nvSpPr>
          <p:spPr>
            <a:xfrm>
              <a:off x="658425" y="2917200"/>
              <a:ext cx="18625" cy="43400"/>
            </a:xfrm>
            <a:custGeom>
              <a:rect b="b" l="l" r="r" t="t"/>
              <a:pathLst>
                <a:path extrusionOk="0" h="1736" w="745">
                  <a:moveTo>
                    <a:pt x="745" y="0"/>
                  </a:moveTo>
                  <a:cubicBezTo>
                    <a:pt x="591" y="116"/>
                    <a:pt x="394" y="189"/>
                    <a:pt x="150" y="189"/>
                  </a:cubicBezTo>
                  <a:cubicBezTo>
                    <a:pt x="99" y="187"/>
                    <a:pt x="49" y="182"/>
                    <a:pt x="0" y="174"/>
                  </a:cubicBezTo>
                  <a:lnTo>
                    <a:pt x="0" y="174"/>
                  </a:lnTo>
                  <a:lnTo>
                    <a:pt x="526" y="1735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7"/>
            <p:cNvSpPr/>
            <p:nvPr/>
          </p:nvSpPr>
          <p:spPr>
            <a:xfrm>
              <a:off x="378450" y="2916825"/>
              <a:ext cx="183075" cy="535925"/>
            </a:xfrm>
            <a:custGeom>
              <a:rect b="b" l="l" r="r" t="t"/>
              <a:pathLst>
                <a:path extrusionOk="0" h="21437" w="7323">
                  <a:moveTo>
                    <a:pt x="6009" y="0"/>
                  </a:moveTo>
                  <a:cubicBezTo>
                    <a:pt x="5510" y="0"/>
                    <a:pt x="5017" y="434"/>
                    <a:pt x="4736" y="893"/>
                  </a:cubicBezTo>
                  <a:cubicBezTo>
                    <a:pt x="4418" y="1413"/>
                    <a:pt x="4216" y="1995"/>
                    <a:pt x="4142" y="2601"/>
                  </a:cubicBezTo>
                  <a:cubicBezTo>
                    <a:pt x="4068" y="3201"/>
                    <a:pt x="4121" y="3813"/>
                    <a:pt x="4004" y="4406"/>
                  </a:cubicBezTo>
                  <a:cubicBezTo>
                    <a:pt x="3921" y="4823"/>
                    <a:pt x="3754" y="5221"/>
                    <a:pt x="3614" y="5624"/>
                  </a:cubicBezTo>
                  <a:cubicBezTo>
                    <a:pt x="3407" y="6228"/>
                    <a:pt x="3261" y="6853"/>
                    <a:pt x="3116" y="7475"/>
                  </a:cubicBezTo>
                  <a:cubicBezTo>
                    <a:pt x="2972" y="8090"/>
                    <a:pt x="2772" y="8616"/>
                    <a:pt x="2802" y="9269"/>
                  </a:cubicBezTo>
                  <a:cubicBezTo>
                    <a:pt x="2807" y="9370"/>
                    <a:pt x="2816" y="9473"/>
                    <a:pt x="2785" y="9569"/>
                  </a:cubicBezTo>
                  <a:cubicBezTo>
                    <a:pt x="2757" y="9662"/>
                    <a:pt x="2694" y="9741"/>
                    <a:pt x="2639" y="9819"/>
                  </a:cubicBezTo>
                  <a:cubicBezTo>
                    <a:pt x="2272" y="10331"/>
                    <a:pt x="2080" y="10949"/>
                    <a:pt x="1995" y="11571"/>
                  </a:cubicBezTo>
                  <a:cubicBezTo>
                    <a:pt x="1913" y="12160"/>
                    <a:pt x="1894" y="12757"/>
                    <a:pt x="1940" y="13350"/>
                  </a:cubicBezTo>
                  <a:cubicBezTo>
                    <a:pt x="2009" y="14160"/>
                    <a:pt x="1842" y="14984"/>
                    <a:pt x="1744" y="15786"/>
                  </a:cubicBezTo>
                  <a:cubicBezTo>
                    <a:pt x="1724" y="15954"/>
                    <a:pt x="1702" y="16125"/>
                    <a:pt x="1635" y="16280"/>
                  </a:cubicBezTo>
                  <a:cubicBezTo>
                    <a:pt x="1532" y="16515"/>
                    <a:pt x="1332" y="16692"/>
                    <a:pt x="1158" y="16883"/>
                  </a:cubicBezTo>
                  <a:cubicBezTo>
                    <a:pt x="984" y="17078"/>
                    <a:pt x="833" y="17290"/>
                    <a:pt x="705" y="17518"/>
                  </a:cubicBezTo>
                  <a:cubicBezTo>
                    <a:pt x="590" y="17722"/>
                    <a:pt x="434" y="17969"/>
                    <a:pt x="375" y="18195"/>
                  </a:cubicBezTo>
                  <a:cubicBezTo>
                    <a:pt x="344" y="18310"/>
                    <a:pt x="354" y="18443"/>
                    <a:pt x="429" y="18535"/>
                  </a:cubicBezTo>
                  <a:cubicBezTo>
                    <a:pt x="440" y="18549"/>
                    <a:pt x="226" y="18967"/>
                    <a:pt x="208" y="19016"/>
                  </a:cubicBezTo>
                  <a:cubicBezTo>
                    <a:pt x="144" y="19189"/>
                    <a:pt x="93" y="19366"/>
                    <a:pt x="56" y="19548"/>
                  </a:cubicBezTo>
                  <a:cubicBezTo>
                    <a:pt x="21" y="19725"/>
                    <a:pt x="1" y="20251"/>
                    <a:pt x="258" y="20288"/>
                  </a:cubicBezTo>
                  <a:cubicBezTo>
                    <a:pt x="265" y="20525"/>
                    <a:pt x="260" y="20897"/>
                    <a:pt x="378" y="21110"/>
                  </a:cubicBezTo>
                  <a:cubicBezTo>
                    <a:pt x="412" y="21172"/>
                    <a:pt x="446" y="21197"/>
                    <a:pt x="479" y="21197"/>
                  </a:cubicBezTo>
                  <a:cubicBezTo>
                    <a:pt x="584" y="21197"/>
                    <a:pt x="669" y="20932"/>
                    <a:pt x="673" y="20833"/>
                  </a:cubicBezTo>
                  <a:cubicBezTo>
                    <a:pt x="698" y="20123"/>
                    <a:pt x="897" y="19430"/>
                    <a:pt x="1249" y="18812"/>
                  </a:cubicBezTo>
                  <a:lnTo>
                    <a:pt x="1249" y="18812"/>
                  </a:lnTo>
                  <a:cubicBezTo>
                    <a:pt x="941" y="19521"/>
                    <a:pt x="777" y="20284"/>
                    <a:pt x="771" y="21058"/>
                  </a:cubicBezTo>
                  <a:cubicBezTo>
                    <a:pt x="769" y="21206"/>
                    <a:pt x="803" y="21393"/>
                    <a:pt x="946" y="21430"/>
                  </a:cubicBezTo>
                  <a:cubicBezTo>
                    <a:pt x="963" y="21434"/>
                    <a:pt x="979" y="21436"/>
                    <a:pt x="995" y="21436"/>
                  </a:cubicBezTo>
                  <a:cubicBezTo>
                    <a:pt x="1320" y="21436"/>
                    <a:pt x="1339" y="20567"/>
                    <a:pt x="1385" y="20382"/>
                  </a:cubicBezTo>
                  <a:cubicBezTo>
                    <a:pt x="1497" y="19927"/>
                    <a:pt x="1697" y="19497"/>
                    <a:pt x="1972" y="19118"/>
                  </a:cubicBezTo>
                  <a:cubicBezTo>
                    <a:pt x="2096" y="18948"/>
                    <a:pt x="2238" y="18787"/>
                    <a:pt x="2420" y="18682"/>
                  </a:cubicBezTo>
                  <a:cubicBezTo>
                    <a:pt x="2526" y="18622"/>
                    <a:pt x="2689" y="18568"/>
                    <a:pt x="2839" y="18568"/>
                  </a:cubicBezTo>
                  <a:cubicBezTo>
                    <a:pt x="2929" y="18568"/>
                    <a:pt x="3013" y="18587"/>
                    <a:pt x="3079" y="18635"/>
                  </a:cubicBezTo>
                  <a:cubicBezTo>
                    <a:pt x="3254" y="18763"/>
                    <a:pt x="3250" y="19083"/>
                    <a:pt x="3313" y="19268"/>
                  </a:cubicBezTo>
                  <a:cubicBezTo>
                    <a:pt x="3397" y="19513"/>
                    <a:pt x="3581" y="19710"/>
                    <a:pt x="3817" y="19814"/>
                  </a:cubicBezTo>
                  <a:cubicBezTo>
                    <a:pt x="3853" y="19829"/>
                    <a:pt x="3895" y="19842"/>
                    <a:pt x="3934" y="19842"/>
                  </a:cubicBezTo>
                  <a:cubicBezTo>
                    <a:pt x="3960" y="19842"/>
                    <a:pt x="3985" y="19837"/>
                    <a:pt x="4007" y="19823"/>
                  </a:cubicBezTo>
                  <a:cubicBezTo>
                    <a:pt x="4052" y="19791"/>
                    <a:pt x="4069" y="19732"/>
                    <a:pt x="4079" y="19676"/>
                  </a:cubicBezTo>
                  <a:cubicBezTo>
                    <a:pt x="4138" y="19307"/>
                    <a:pt x="3990" y="18942"/>
                    <a:pt x="3870" y="18588"/>
                  </a:cubicBezTo>
                  <a:cubicBezTo>
                    <a:pt x="3222" y="16669"/>
                    <a:pt x="3390" y="14543"/>
                    <a:pt x="4012" y="12614"/>
                  </a:cubicBezTo>
                  <a:cubicBezTo>
                    <a:pt x="4174" y="12113"/>
                    <a:pt x="4366" y="11616"/>
                    <a:pt x="4442" y="11094"/>
                  </a:cubicBezTo>
                  <a:cubicBezTo>
                    <a:pt x="4474" y="10875"/>
                    <a:pt x="4485" y="10651"/>
                    <a:pt x="4549" y="10439"/>
                  </a:cubicBezTo>
                  <a:cubicBezTo>
                    <a:pt x="4603" y="10253"/>
                    <a:pt x="4698" y="10083"/>
                    <a:pt x="4794" y="9916"/>
                  </a:cubicBezTo>
                  <a:cubicBezTo>
                    <a:pt x="5068" y="9436"/>
                    <a:pt x="5375" y="8976"/>
                    <a:pt x="5651" y="8496"/>
                  </a:cubicBezTo>
                  <a:cubicBezTo>
                    <a:pt x="5938" y="7996"/>
                    <a:pt x="6101" y="7507"/>
                    <a:pt x="6285" y="6970"/>
                  </a:cubicBezTo>
                  <a:cubicBezTo>
                    <a:pt x="6679" y="5817"/>
                    <a:pt x="7014" y="4640"/>
                    <a:pt x="7188" y="3432"/>
                  </a:cubicBezTo>
                  <a:cubicBezTo>
                    <a:pt x="7277" y="2805"/>
                    <a:pt x="7322" y="2165"/>
                    <a:pt x="7203" y="1541"/>
                  </a:cubicBezTo>
                  <a:cubicBezTo>
                    <a:pt x="7083" y="920"/>
                    <a:pt x="6925" y="325"/>
                    <a:pt x="6345" y="71"/>
                  </a:cubicBezTo>
                  <a:cubicBezTo>
                    <a:pt x="6234" y="22"/>
                    <a:pt x="6122" y="0"/>
                    <a:pt x="6009" y="0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7"/>
            <p:cNvSpPr/>
            <p:nvPr/>
          </p:nvSpPr>
          <p:spPr>
            <a:xfrm>
              <a:off x="566350" y="2698950"/>
              <a:ext cx="142200" cy="180525"/>
            </a:xfrm>
            <a:custGeom>
              <a:rect b="b" l="l" r="r" t="t"/>
              <a:pathLst>
                <a:path extrusionOk="0" h="7221" w="5688">
                  <a:moveTo>
                    <a:pt x="2446" y="1"/>
                  </a:moveTo>
                  <a:cubicBezTo>
                    <a:pt x="2354" y="1"/>
                    <a:pt x="2262" y="8"/>
                    <a:pt x="2170" y="22"/>
                  </a:cubicBezTo>
                  <a:cubicBezTo>
                    <a:pt x="1474" y="126"/>
                    <a:pt x="666" y="652"/>
                    <a:pt x="329" y="1265"/>
                  </a:cubicBezTo>
                  <a:cubicBezTo>
                    <a:pt x="41" y="1787"/>
                    <a:pt x="0" y="2422"/>
                    <a:pt x="135" y="3004"/>
                  </a:cubicBezTo>
                  <a:cubicBezTo>
                    <a:pt x="268" y="3583"/>
                    <a:pt x="563" y="4117"/>
                    <a:pt x="913" y="4601"/>
                  </a:cubicBezTo>
                  <a:cubicBezTo>
                    <a:pt x="1264" y="5083"/>
                    <a:pt x="1668" y="5522"/>
                    <a:pt x="2051" y="5981"/>
                  </a:cubicBezTo>
                  <a:cubicBezTo>
                    <a:pt x="2177" y="6131"/>
                    <a:pt x="2303" y="6286"/>
                    <a:pt x="2453" y="6415"/>
                  </a:cubicBezTo>
                  <a:cubicBezTo>
                    <a:pt x="2762" y="6683"/>
                    <a:pt x="3154" y="6789"/>
                    <a:pt x="3523" y="6953"/>
                  </a:cubicBezTo>
                  <a:cubicBezTo>
                    <a:pt x="3853" y="7100"/>
                    <a:pt x="4212" y="7221"/>
                    <a:pt x="4575" y="7221"/>
                  </a:cubicBezTo>
                  <a:cubicBezTo>
                    <a:pt x="4685" y="7221"/>
                    <a:pt x="4795" y="7210"/>
                    <a:pt x="4905" y="7185"/>
                  </a:cubicBezTo>
                  <a:cubicBezTo>
                    <a:pt x="5124" y="7136"/>
                    <a:pt x="5344" y="7017"/>
                    <a:pt x="5428" y="6810"/>
                  </a:cubicBezTo>
                  <a:cubicBezTo>
                    <a:pt x="5503" y="6631"/>
                    <a:pt x="5457" y="6429"/>
                    <a:pt x="5428" y="6238"/>
                  </a:cubicBezTo>
                  <a:cubicBezTo>
                    <a:pt x="5373" y="5853"/>
                    <a:pt x="5388" y="5458"/>
                    <a:pt x="5474" y="5078"/>
                  </a:cubicBezTo>
                  <a:cubicBezTo>
                    <a:pt x="5551" y="4734"/>
                    <a:pt x="5688" y="4387"/>
                    <a:pt x="5622" y="4041"/>
                  </a:cubicBezTo>
                  <a:cubicBezTo>
                    <a:pt x="5594" y="3888"/>
                    <a:pt x="5525" y="3740"/>
                    <a:pt x="5530" y="3583"/>
                  </a:cubicBezTo>
                  <a:cubicBezTo>
                    <a:pt x="5536" y="3408"/>
                    <a:pt x="5636" y="3236"/>
                    <a:pt x="5577" y="3064"/>
                  </a:cubicBezTo>
                  <a:cubicBezTo>
                    <a:pt x="5511" y="2869"/>
                    <a:pt x="5385" y="2716"/>
                    <a:pt x="5344" y="2502"/>
                  </a:cubicBezTo>
                  <a:cubicBezTo>
                    <a:pt x="5326" y="2399"/>
                    <a:pt x="5317" y="2294"/>
                    <a:pt x="5304" y="2192"/>
                  </a:cubicBezTo>
                  <a:cubicBezTo>
                    <a:pt x="5275" y="1966"/>
                    <a:pt x="5238" y="1713"/>
                    <a:pt x="5098" y="1533"/>
                  </a:cubicBezTo>
                  <a:cubicBezTo>
                    <a:pt x="4943" y="1336"/>
                    <a:pt x="4750" y="1161"/>
                    <a:pt x="4559" y="997"/>
                  </a:cubicBezTo>
                  <a:cubicBezTo>
                    <a:pt x="4222" y="709"/>
                    <a:pt x="3863" y="434"/>
                    <a:pt x="3464" y="246"/>
                  </a:cubicBezTo>
                  <a:cubicBezTo>
                    <a:pt x="3147" y="96"/>
                    <a:pt x="2796" y="1"/>
                    <a:pt x="2446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77"/>
            <p:cNvSpPr/>
            <p:nvPr/>
          </p:nvSpPr>
          <p:spPr>
            <a:xfrm>
              <a:off x="566375" y="2698950"/>
              <a:ext cx="144575" cy="126075"/>
            </a:xfrm>
            <a:custGeom>
              <a:rect b="b" l="l" r="r" t="t"/>
              <a:pathLst>
                <a:path extrusionOk="0" h="5043" w="5783">
                  <a:moveTo>
                    <a:pt x="2444" y="1"/>
                  </a:moveTo>
                  <a:cubicBezTo>
                    <a:pt x="2352" y="1"/>
                    <a:pt x="2259" y="8"/>
                    <a:pt x="2168" y="22"/>
                  </a:cubicBezTo>
                  <a:cubicBezTo>
                    <a:pt x="1475" y="126"/>
                    <a:pt x="665" y="652"/>
                    <a:pt x="328" y="1263"/>
                  </a:cubicBezTo>
                  <a:cubicBezTo>
                    <a:pt x="40" y="1787"/>
                    <a:pt x="1" y="2422"/>
                    <a:pt x="134" y="3002"/>
                  </a:cubicBezTo>
                  <a:cubicBezTo>
                    <a:pt x="196" y="3272"/>
                    <a:pt x="402" y="3988"/>
                    <a:pt x="757" y="4370"/>
                  </a:cubicBezTo>
                  <a:cubicBezTo>
                    <a:pt x="879" y="4316"/>
                    <a:pt x="1013" y="4287"/>
                    <a:pt x="1145" y="4287"/>
                  </a:cubicBezTo>
                  <a:cubicBezTo>
                    <a:pt x="1415" y="4287"/>
                    <a:pt x="1678" y="4405"/>
                    <a:pt x="1824" y="4658"/>
                  </a:cubicBezTo>
                  <a:cubicBezTo>
                    <a:pt x="1915" y="4818"/>
                    <a:pt x="1994" y="5041"/>
                    <a:pt x="2178" y="5042"/>
                  </a:cubicBezTo>
                  <a:cubicBezTo>
                    <a:pt x="2248" y="5041"/>
                    <a:pt x="2312" y="5007"/>
                    <a:pt x="2356" y="4951"/>
                  </a:cubicBezTo>
                  <a:cubicBezTo>
                    <a:pt x="2381" y="4921"/>
                    <a:pt x="2400" y="4887"/>
                    <a:pt x="2413" y="4848"/>
                  </a:cubicBezTo>
                  <a:cubicBezTo>
                    <a:pt x="2449" y="4746"/>
                    <a:pt x="2437" y="4633"/>
                    <a:pt x="2422" y="4525"/>
                  </a:cubicBezTo>
                  <a:cubicBezTo>
                    <a:pt x="2365" y="4124"/>
                    <a:pt x="2269" y="3681"/>
                    <a:pt x="2488" y="3341"/>
                  </a:cubicBezTo>
                  <a:cubicBezTo>
                    <a:pt x="2723" y="2975"/>
                    <a:pt x="3219" y="2898"/>
                    <a:pt x="3653" y="2867"/>
                  </a:cubicBezTo>
                  <a:cubicBezTo>
                    <a:pt x="4238" y="2827"/>
                    <a:pt x="5783" y="2409"/>
                    <a:pt x="5096" y="1533"/>
                  </a:cubicBezTo>
                  <a:cubicBezTo>
                    <a:pt x="4941" y="1336"/>
                    <a:pt x="4749" y="1161"/>
                    <a:pt x="4558" y="997"/>
                  </a:cubicBezTo>
                  <a:cubicBezTo>
                    <a:pt x="4221" y="709"/>
                    <a:pt x="3862" y="436"/>
                    <a:pt x="3463" y="246"/>
                  </a:cubicBezTo>
                  <a:cubicBezTo>
                    <a:pt x="3146" y="96"/>
                    <a:pt x="2795" y="1"/>
                    <a:pt x="2444" y="1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7"/>
            <p:cNvSpPr/>
            <p:nvPr/>
          </p:nvSpPr>
          <p:spPr>
            <a:xfrm>
              <a:off x="576925" y="2796475"/>
              <a:ext cx="39725" cy="39575"/>
            </a:xfrm>
            <a:custGeom>
              <a:rect b="b" l="l" r="r" t="t"/>
              <a:pathLst>
                <a:path extrusionOk="0" h="1583" w="1589">
                  <a:moveTo>
                    <a:pt x="591" y="1"/>
                  </a:moveTo>
                  <a:cubicBezTo>
                    <a:pt x="292" y="1"/>
                    <a:pt x="0" y="297"/>
                    <a:pt x="67" y="622"/>
                  </a:cubicBezTo>
                  <a:cubicBezTo>
                    <a:pt x="108" y="819"/>
                    <a:pt x="260" y="973"/>
                    <a:pt x="415" y="1101"/>
                  </a:cubicBezTo>
                  <a:cubicBezTo>
                    <a:pt x="650" y="1296"/>
                    <a:pt x="915" y="1465"/>
                    <a:pt x="1208" y="1556"/>
                  </a:cubicBezTo>
                  <a:cubicBezTo>
                    <a:pt x="1257" y="1571"/>
                    <a:pt x="1311" y="1583"/>
                    <a:pt x="1363" y="1583"/>
                  </a:cubicBezTo>
                  <a:cubicBezTo>
                    <a:pt x="1420" y="1583"/>
                    <a:pt x="1475" y="1568"/>
                    <a:pt x="1516" y="1529"/>
                  </a:cubicBezTo>
                  <a:cubicBezTo>
                    <a:pt x="1589" y="1460"/>
                    <a:pt x="1585" y="1343"/>
                    <a:pt x="1569" y="1244"/>
                  </a:cubicBezTo>
                  <a:cubicBezTo>
                    <a:pt x="1491" y="808"/>
                    <a:pt x="1215" y="349"/>
                    <a:pt x="853" y="87"/>
                  </a:cubicBezTo>
                  <a:cubicBezTo>
                    <a:pt x="771" y="27"/>
                    <a:pt x="681" y="1"/>
                    <a:pt x="591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7"/>
            <p:cNvSpPr/>
            <p:nvPr/>
          </p:nvSpPr>
          <p:spPr>
            <a:xfrm>
              <a:off x="457525" y="2905325"/>
              <a:ext cx="120050" cy="178775"/>
            </a:xfrm>
            <a:custGeom>
              <a:rect b="b" l="l" r="r" t="t"/>
              <a:pathLst>
                <a:path extrusionOk="0" h="7151" w="4802">
                  <a:moveTo>
                    <a:pt x="3045" y="0"/>
                  </a:moveTo>
                  <a:cubicBezTo>
                    <a:pt x="2577" y="0"/>
                    <a:pt x="2045" y="347"/>
                    <a:pt x="1491" y="1292"/>
                  </a:cubicBezTo>
                  <a:cubicBezTo>
                    <a:pt x="1189" y="1806"/>
                    <a:pt x="254" y="4348"/>
                    <a:pt x="66" y="5558"/>
                  </a:cubicBezTo>
                  <a:cubicBezTo>
                    <a:pt x="1" y="6245"/>
                    <a:pt x="2094" y="7150"/>
                    <a:pt x="3177" y="7150"/>
                  </a:cubicBezTo>
                  <a:cubicBezTo>
                    <a:pt x="3529" y="7150"/>
                    <a:pt x="3774" y="7055"/>
                    <a:pt x="3804" y="6825"/>
                  </a:cubicBezTo>
                  <a:cubicBezTo>
                    <a:pt x="3839" y="6547"/>
                    <a:pt x="4675" y="3494"/>
                    <a:pt x="4753" y="2389"/>
                  </a:cubicBezTo>
                  <a:cubicBezTo>
                    <a:pt x="4801" y="1699"/>
                    <a:pt x="4080" y="0"/>
                    <a:pt x="3045" y="0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77"/>
            <p:cNvSpPr/>
            <p:nvPr/>
          </p:nvSpPr>
          <p:spPr>
            <a:xfrm>
              <a:off x="581975" y="2853425"/>
              <a:ext cx="71450" cy="83375"/>
            </a:xfrm>
            <a:custGeom>
              <a:rect b="b" l="l" r="r" t="t"/>
              <a:pathLst>
                <a:path extrusionOk="0" h="3335" w="2858">
                  <a:moveTo>
                    <a:pt x="662" y="0"/>
                  </a:moveTo>
                  <a:lnTo>
                    <a:pt x="662" y="0"/>
                  </a:lnTo>
                  <a:cubicBezTo>
                    <a:pt x="470" y="403"/>
                    <a:pt x="248" y="791"/>
                    <a:pt x="0" y="1163"/>
                  </a:cubicBezTo>
                  <a:cubicBezTo>
                    <a:pt x="118" y="1769"/>
                    <a:pt x="570" y="2961"/>
                    <a:pt x="2413" y="3335"/>
                  </a:cubicBezTo>
                  <a:lnTo>
                    <a:pt x="2858" y="2130"/>
                  </a:lnTo>
                  <a:cubicBezTo>
                    <a:pt x="1009" y="1840"/>
                    <a:pt x="617" y="654"/>
                    <a:pt x="642" y="275"/>
                  </a:cubicBezTo>
                  <a:cubicBezTo>
                    <a:pt x="647" y="194"/>
                    <a:pt x="654" y="103"/>
                    <a:pt x="662" y="0"/>
                  </a:cubicBezTo>
                  <a:close/>
                </a:path>
              </a:pathLst>
            </a:custGeom>
            <a:solidFill>
              <a:srgbClr val="6051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77"/>
            <p:cNvSpPr/>
            <p:nvPr/>
          </p:nvSpPr>
          <p:spPr>
            <a:xfrm>
              <a:off x="555975" y="2684750"/>
              <a:ext cx="148100" cy="103525"/>
            </a:xfrm>
            <a:custGeom>
              <a:rect b="b" l="l" r="r" t="t"/>
              <a:pathLst>
                <a:path extrusionOk="0" h="4141" w="5924">
                  <a:moveTo>
                    <a:pt x="3236" y="1"/>
                  </a:moveTo>
                  <a:cubicBezTo>
                    <a:pt x="3208" y="1"/>
                    <a:pt x="3181" y="1"/>
                    <a:pt x="3153" y="2"/>
                  </a:cubicBezTo>
                  <a:cubicBezTo>
                    <a:pt x="2339" y="19"/>
                    <a:pt x="1" y="613"/>
                    <a:pt x="469" y="3255"/>
                  </a:cubicBezTo>
                  <a:cubicBezTo>
                    <a:pt x="508" y="3469"/>
                    <a:pt x="2390" y="4133"/>
                    <a:pt x="2769" y="4139"/>
                  </a:cubicBezTo>
                  <a:cubicBezTo>
                    <a:pt x="2806" y="4140"/>
                    <a:pt x="2843" y="4140"/>
                    <a:pt x="2879" y="4140"/>
                  </a:cubicBezTo>
                  <a:cubicBezTo>
                    <a:pt x="4395" y="4140"/>
                    <a:pt x="5705" y="3609"/>
                    <a:pt x="5838" y="3498"/>
                  </a:cubicBezTo>
                  <a:cubicBezTo>
                    <a:pt x="5923" y="2367"/>
                    <a:pt x="5834" y="1"/>
                    <a:pt x="3236" y="1"/>
                  </a:cubicBezTo>
                  <a:close/>
                </a:path>
              </a:pathLst>
            </a:custGeom>
            <a:solidFill>
              <a:srgbClr val="1C1F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77"/>
            <p:cNvSpPr/>
            <p:nvPr/>
          </p:nvSpPr>
          <p:spPr>
            <a:xfrm>
              <a:off x="610600" y="2756625"/>
              <a:ext cx="128625" cy="50700"/>
            </a:xfrm>
            <a:custGeom>
              <a:rect b="b" l="l" r="r" t="t"/>
              <a:pathLst>
                <a:path extrusionOk="0" h="2028" w="5145">
                  <a:moveTo>
                    <a:pt x="3687" y="1"/>
                  </a:moveTo>
                  <a:cubicBezTo>
                    <a:pt x="3025" y="767"/>
                    <a:pt x="1601" y="1029"/>
                    <a:pt x="1" y="1135"/>
                  </a:cubicBezTo>
                  <a:cubicBezTo>
                    <a:pt x="555" y="1359"/>
                    <a:pt x="1517" y="1785"/>
                    <a:pt x="2151" y="1986"/>
                  </a:cubicBezTo>
                  <a:cubicBezTo>
                    <a:pt x="2243" y="2014"/>
                    <a:pt x="2338" y="2028"/>
                    <a:pt x="2433" y="2028"/>
                  </a:cubicBezTo>
                  <a:cubicBezTo>
                    <a:pt x="2631" y="2028"/>
                    <a:pt x="2828" y="1967"/>
                    <a:pt x="2993" y="1849"/>
                  </a:cubicBezTo>
                  <a:cubicBezTo>
                    <a:pt x="3364" y="1590"/>
                    <a:pt x="3970" y="1185"/>
                    <a:pt x="5006" y="1000"/>
                  </a:cubicBezTo>
                  <a:cubicBezTo>
                    <a:pt x="5114" y="981"/>
                    <a:pt x="5144" y="840"/>
                    <a:pt x="5053" y="781"/>
                  </a:cubicBezTo>
                  <a:cubicBezTo>
                    <a:pt x="4582" y="471"/>
                    <a:pt x="4179" y="279"/>
                    <a:pt x="3687" y="1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77"/>
            <p:cNvSpPr/>
            <p:nvPr/>
          </p:nvSpPr>
          <p:spPr>
            <a:xfrm>
              <a:off x="613775" y="2691475"/>
              <a:ext cx="21975" cy="10050"/>
            </a:xfrm>
            <a:custGeom>
              <a:rect b="b" l="l" r="r" t="t"/>
              <a:pathLst>
                <a:path extrusionOk="0" h="402" w="879">
                  <a:moveTo>
                    <a:pt x="545" y="0"/>
                  </a:moveTo>
                  <a:cubicBezTo>
                    <a:pt x="503" y="0"/>
                    <a:pt x="458" y="4"/>
                    <a:pt x="411" y="11"/>
                  </a:cubicBezTo>
                  <a:cubicBezTo>
                    <a:pt x="177" y="44"/>
                    <a:pt x="0" y="157"/>
                    <a:pt x="15" y="263"/>
                  </a:cubicBezTo>
                  <a:cubicBezTo>
                    <a:pt x="28" y="347"/>
                    <a:pt x="160" y="402"/>
                    <a:pt x="333" y="402"/>
                  </a:cubicBezTo>
                  <a:cubicBezTo>
                    <a:pt x="376" y="402"/>
                    <a:pt x="421" y="398"/>
                    <a:pt x="467" y="391"/>
                  </a:cubicBezTo>
                  <a:cubicBezTo>
                    <a:pt x="701" y="358"/>
                    <a:pt x="878" y="245"/>
                    <a:pt x="863" y="139"/>
                  </a:cubicBezTo>
                  <a:cubicBezTo>
                    <a:pt x="851" y="55"/>
                    <a:pt x="718" y="0"/>
                    <a:pt x="545" y="0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77"/>
            <p:cNvSpPr/>
            <p:nvPr/>
          </p:nvSpPr>
          <p:spPr>
            <a:xfrm>
              <a:off x="585775" y="3009475"/>
              <a:ext cx="46050" cy="33675"/>
            </a:xfrm>
            <a:custGeom>
              <a:rect b="b" l="l" r="r" t="t"/>
              <a:pathLst>
                <a:path extrusionOk="0" h="1347" w="1842">
                  <a:moveTo>
                    <a:pt x="1787" y="0"/>
                  </a:moveTo>
                  <a:cubicBezTo>
                    <a:pt x="1780" y="0"/>
                    <a:pt x="1774" y="1"/>
                    <a:pt x="1767" y="4"/>
                  </a:cubicBezTo>
                  <a:lnTo>
                    <a:pt x="74" y="433"/>
                  </a:lnTo>
                  <a:cubicBezTo>
                    <a:pt x="34" y="443"/>
                    <a:pt x="5" y="479"/>
                    <a:pt x="2" y="523"/>
                  </a:cubicBezTo>
                  <a:lnTo>
                    <a:pt x="2" y="1293"/>
                  </a:lnTo>
                  <a:cubicBezTo>
                    <a:pt x="0" y="1323"/>
                    <a:pt x="26" y="1347"/>
                    <a:pt x="55" y="1347"/>
                  </a:cubicBezTo>
                  <a:cubicBezTo>
                    <a:pt x="61" y="1347"/>
                    <a:pt x="68" y="1346"/>
                    <a:pt x="74" y="1343"/>
                  </a:cubicBezTo>
                  <a:lnTo>
                    <a:pt x="1767" y="914"/>
                  </a:lnTo>
                  <a:cubicBezTo>
                    <a:pt x="1809" y="903"/>
                    <a:pt x="1838" y="866"/>
                    <a:pt x="1841" y="826"/>
                  </a:cubicBezTo>
                  <a:lnTo>
                    <a:pt x="1841" y="54"/>
                  </a:lnTo>
                  <a:cubicBezTo>
                    <a:pt x="1841" y="24"/>
                    <a:pt x="1816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77"/>
            <p:cNvSpPr/>
            <p:nvPr/>
          </p:nvSpPr>
          <p:spPr>
            <a:xfrm>
              <a:off x="581925" y="3005900"/>
              <a:ext cx="53725" cy="40825"/>
            </a:xfrm>
            <a:custGeom>
              <a:rect b="b" l="l" r="r" t="t"/>
              <a:pathLst>
                <a:path extrusionOk="0" h="1633" w="2149">
                  <a:moveTo>
                    <a:pt x="2010" y="37"/>
                  </a:moveTo>
                  <a:cubicBezTo>
                    <a:pt x="2069" y="37"/>
                    <a:pt x="2113" y="80"/>
                    <a:pt x="2113" y="142"/>
                  </a:cubicBezTo>
                  <a:lnTo>
                    <a:pt x="2113" y="964"/>
                  </a:lnTo>
                  <a:cubicBezTo>
                    <a:pt x="2113" y="1040"/>
                    <a:pt x="2049" y="1115"/>
                    <a:pt x="1973" y="1136"/>
                  </a:cubicBezTo>
                  <a:lnTo>
                    <a:pt x="177" y="1591"/>
                  </a:lnTo>
                  <a:cubicBezTo>
                    <a:pt x="165" y="1594"/>
                    <a:pt x="153" y="1595"/>
                    <a:pt x="141" y="1595"/>
                  </a:cubicBezTo>
                  <a:cubicBezTo>
                    <a:pt x="82" y="1595"/>
                    <a:pt x="38" y="1553"/>
                    <a:pt x="38" y="1491"/>
                  </a:cubicBezTo>
                  <a:lnTo>
                    <a:pt x="38" y="669"/>
                  </a:lnTo>
                  <a:cubicBezTo>
                    <a:pt x="38" y="593"/>
                    <a:pt x="100" y="517"/>
                    <a:pt x="177" y="497"/>
                  </a:cubicBezTo>
                  <a:lnTo>
                    <a:pt x="1973" y="42"/>
                  </a:lnTo>
                  <a:cubicBezTo>
                    <a:pt x="1986" y="39"/>
                    <a:pt x="1998" y="37"/>
                    <a:pt x="2010" y="37"/>
                  </a:cubicBezTo>
                  <a:close/>
                  <a:moveTo>
                    <a:pt x="2018" y="1"/>
                  </a:moveTo>
                  <a:cubicBezTo>
                    <a:pt x="2004" y="1"/>
                    <a:pt x="1989" y="3"/>
                    <a:pt x="1973" y="7"/>
                  </a:cubicBezTo>
                  <a:lnTo>
                    <a:pt x="177" y="462"/>
                  </a:lnTo>
                  <a:cubicBezTo>
                    <a:pt x="80" y="487"/>
                    <a:pt x="1" y="583"/>
                    <a:pt x="1" y="677"/>
                  </a:cubicBezTo>
                  <a:lnTo>
                    <a:pt x="1" y="1501"/>
                  </a:lnTo>
                  <a:cubicBezTo>
                    <a:pt x="1" y="1580"/>
                    <a:pt x="57" y="1633"/>
                    <a:pt x="134" y="1633"/>
                  </a:cubicBezTo>
                  <a:cubicBezTo>
                    <a:pt x="148" y="1633"/>
                    <a:pt x="163" y="1631"/>
                    <a:pt x="177" y="1628"/>
                  </a:cubicBezTo>
                  <a:lnTo>
                    <a:pt x="1973" y="1171"/>
                  </a:lnTo>
                  <a:cubicBezTo>
                    <a:pt x="2069" y="1146"/>
                    <a:pt x="2149" y="1050"/>
                    <a:pt x="2149" y="955"/>
                  </a:cubicBezTo>
                  <a:lnTo>
                    <a:pt x="2149" y="133"/>
                  </a:lnTo>
                  <a:cubicBezTo>
                    <a:pt x="2149" y="54"/>
                    <a:pt x="2093" y="1"/>
                    <a:pt x="2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7"/>
            <p:cNvSpPr/>
            <p:nvPr/>
          </p:nvSpPr>
          <p:spPr>
            <a:xfrm>
              <a:off x="642700" y="2733975"/>
              <a:ext cx="44475" cy="35550"/>
            </a:xfrm>
            <a:custGeom>
              <a:rect b="b" l="l" r="r" t="t"/>
              <a:pathLst>
                <a:path extrusionOk="0" h="1422" w="1779">
                  <a:moveTo>
                    <a:pt x="1707" y="0"/>
                  </a:moveTo>
                  <a:cubicBezTo>
                    <a:pt x="1695" y="0"/>
                    <a:pt x="1682" y="3"/>
                    <a:pt x="1670" y="11"/>
                  </a:cubicBezTo>
                  <a:cubicBezTo>
                    <a:pt x="1177" y="290"/>
                    <a:pt x="631" y="464"/>
                    <a:pt x="65" y="518"/>
                  </a:cubicBezTo>
                  <a:cubicBezTo>
                    <a:pt x="29" y="521"/>
                    <a:pt x="1" y="553"/>
                    <a:pt x="1" y="590"/>
                  </a:cubicBezTo>
                  <a:lnTo>
                    <a:pt x="1" y="1348"/>
                  </a:lnTo>
                  <a:cubicBezTo>
                    <a:pt x="1" y="1390"/>
                    <a:pt x="36" y="1422"/>
                    <a:pt x="77" y="1422"/>
                  </a:cubicBezTo>
                  <a:cubicBezTo>
                    <a:pt x="80" y="1422"/>
                    <a:pt x="84" y="1421"/>
                    <a:pt x="88" y="1421"/>
                  </a:cubicBezTo>
                  <a:cubicBezTo>
                    <a:pt x="690" y="1315"/>
                    <a:pt x="1268" y="1171"/>
                    <a:pt x="1743" y="882"/>
                  </a:cubicBezTo>
                  <a:cubicBezTo>
                    <a:pt x="1765" y="866"/>
                    <a:pt x="1778" y="843"/>
                    <a:pt x="1778" y="816"/>
                  </a:cubicBezTo>
                  <a:lnTo>
                    <a:pt x="1778" y="71"/>
                  </a:lnTo>
                  <a:cubicBezTo>
                    <a:pt x="1778" y="30"/>
                    <a:pt x="1744" y="0"/>
                    <a:pt x="1707" y="0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7"/>
            <p:cNvSpPr/>
            <p:nvPr/>
          </p:nvSpPr>
          <p:spPr>
            <a:xfrm>
              <a:off x="478825" y="3009450"/>
              <a:ext cx="36925" cy="46775"/>
            </a:xfrm>
            <a:custGeom>
              <a:rect b="b" l="l" r="r" t="t"/>
              <a:pathLst>
                <a:path extrusionOk="0" h="1871" w="1477">
                  <a:moveTo>
                    <a:pt x="350" y="1"/>
                  </a:moveTo>
                  <a:cubicBezTo>
                    <a:pt x="326" y="1"/>
                    <a:pt x="300" y="37"/>
                    <a:pt x="287" y="87"/>
                  </a:cubicBezTo>
                  <a:lnTo>
                    <a:pt x="14" y="1248"/>
                  </a:lnTo>
                  <a:cubicBezTo>
                    <a:pt x="0" y="1307"/>
                    <a:pt x="9" y="1364"/>
                    <a:pt x="34" y="1374"/>
                  </a:cubicBezTo>
                  <a:lnTo>
                    <a:pt x="1117" y="1868"/>
                  </a:lnTo>
                  <a:cubicBezTo>
                    <a:pt x="1120" y="1870"/>
                    <a:pt x="1124" y="1870"/>
                    <a:pt x="1127" y="1870"/>
                  </a:cubicBezTo>
                  <a:cubicBezTo>
                    <a:pt x="1150" y="1870"/>
                    <a:pt x="1176" y="1834"/>
                    <a:pt x="1188" y="1784"/>
                  </a:cubicBezTo>
                  <a:lnTo>
                    <a:pt x="1463" y="623"/>
                  </a:lnTo>
                  <a:cubicBezTo>
                    <a:pt x="1476" y="567"/>
                    <a:pt x="1468" y="508"/>
                    <a:pt x="1441" y="497"/>
                  </a:cubicBezTo>
                  <a:lnTo>
                    <a:pt x="359" y="3"/>
                  </a:lnTo>
                  <a:cubicBezTo>
                    <a:pt x="356" y="2"/>
                    <a:pt x="353" y="1"/>
                    <a:pt x="350" y="1"/>
                  </a:cubicBezTo>
                  <a:close/>
                </a:path>
              </a:pathLst>
            </a:custGeom>
            <a:solidFill>
              <a:srgbClr val="6051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7"/>
            <p:cNvSpPr/>
            <p:nvPr/>
          </p:nvSpPr>
          <p:spPr>
            <a:xfrm>
              <a:off x="419900" y="3306350"/>
              <a:ext cx="45925" cy="22075"/>
            </a:xfrm>
            <a:custGeom>
              <a:rect b="b" l="l" r="r" t="t"/>
              <a:pathLst>
                <a:path extrusionOk="0" h="883" w="1837">
                  <a:moveTo>
                    <a:pt x="750" y="1"/>
                  </a:moveTo>
                  <a:cubicBezTo>
                    <a:pt x="482" y="1"/>
                    <a:pt x="236" y="51"/>
                    <a:pt x="71" y="126"/>
                  </a:cubicBezTo>
                  <a:cubicBezTo>
                    <a:pt x="29" y="284"/>
                    <a:pt x="5" y="448"/>
                    <a:pt x="0" y="611"/>
                  </a:cubicBezTo>
                  <a:cubicBezTo>
                    <a:pt x="194" y="541"/>
                    <a:pt x="400" y="504"/>
                    <a:pt x="613" y="504"/>
                  </a:cubicBezTo>
                  <a:cubicBezTo>
                    <a:pt x="996" y="504"/>
                    <a:pt x="1403" y="623"/>
                    <a:pt x="1813" y="882"/>
                  </a:cubicBezTo>
                  <a:cubicBezTo>
                    <a:pt x="1837" y="705"/>
                    <a:pt x="1837" y="525"/>
                    <a:pt x="1815" y="348"/>
                  </a:cubicBezTo>
                  <a:cubicBezTo>
                    <a:pt x="1519" y="94"/>
                    <a:pt x="1114" y="1"/>
                    <a:pt x="750" y="1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7"/>
            <p:cNvSpPr/>
            <p:nvPr/>
          </p:nvSpPr>
          <p:spPr>
            <a:xfrm>
              <a:off x="426175" y="3301950"/>
              <a:ext cx="21625" cy="22725"/>
            </a:xfrm>
            <a:custGeom>
              <a:rect b="b" l="l" r="r" t="t"/>
              <a:pathLst>
                <a:path extrusionOk="0" h="909" w="865">
                  <a:moveTo>
                    <a:pt x="432" y="0"/>
                  </a:moveTo>
                  <a:cubicBezTo>
                    <a:pt x="194" y="0"/>
                    <a:pt x="0" y="204"/>
                    <a:pt x="0" y="455"/>
                  </a:cubicBezTo>
                  <a:cubicBezTo>
                    <a:pt x="0" y="706"/>
                    <a:pt x="194" y="908"/>
                    <a:pt x="432" y="908"/>
                  </a:cubicBezTo>
                  <a:cubicBezTo>
                    <a:pt x="671" y="908"/>
                    <a:pt x="865" y="706"/>
                    <a:pt x="865" y="455"/>
                  </a:cubicBezTo>
                  <a:cubicBezTo>
                    <a:pt x="865" y="204"/>
                    <a:pt x="671" y="0"/>
                    <a:pt x="432" y="0"/>
                  </a:cubicBezTo>
                  <a:close/>
                </a:path>
              </a:pathLst>
            </a:custGeom>
            <a:solidFill>
              <a:srgbClr val="4C4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7"/>
            <p:cNvSpPr/>
            <p:nvPr/>
          </p:nvSpPr>
          <p:spPr>
            <a:xfrm>
              <a:off x="428900" y="3304850"/>
              <a:ext cx="16175" cy="16950"/>
            </a:xfrm>
            <a:custGeom>
              <a:rect b="b" l="l" r="r" t="t"/>
              <a:pathLst>
                <a:path extrusionOk="0" h="678" w="647">
                  <a:moveTo>
                    <a:pt x="324" y="0"/>
                  </a:moveTo>
                  <a:cubicBezTo>
                    <a:pt x="146" y="0"/>
                    <a:pt x="1" y="152"/>
                    <a:pt x="1" y="339"/>
                  </a:cubicBezTo>
                  <a:cubicBezTo>
                    <a:pt x="1" y="526"/>
                    <a:pt x="146" y="678"/>
                    <a:pt x="324" y="678"/>
                  </a:cubicBezTo>
                  <a:cubicBezTo>
                    <a:pt x="501" y="678"/>
                    <a:pt x="646" y="526"/>
                    <a:pt x="646" y="339"/>
                  </a:cubicBezTo>
                  <a:cubicBezTo>
                    <a:pt x="646" y="152"/>
                    <a:pt x="501" y="0"/>
                    <a:pt x="324" y="0"/>
                  </a:cubicBezTo>
                  <a:close/>
                </a:path>
              </a:pathLst>
            </a:custGeom>
            <a:solidFill>
              <a:srgbClr val="FFE9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und 3">
  <p:cSld name="CUSTOM_3_1_1_1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22376" y="1727255"/>
            <a:ext cx="1822515" cy="9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78"/>
          <p:cNvSpPr/>
          <p:nvPr/>
        </p:nvSpPr>
        <p:spPr>
          <a:xfrm>
            <a:off x="126736" y="377238"/>
            <a:ext cx="809844" cy="2033403"/>
          </a:xfrm>
          <a:custGeom>
            <a:rect b="b" l="l" r="r" t="t"/>
            <a:pathLst>
              <a:path extrusionOk="0" h="52754" w="21009">
                <a:moveTo>
                  <a:pt x="8802" y="8587"/>
                </a:moveTo>
                <a:cubicBezTo>
                  <a:pt x="8808" y="8605"/>
                  <a:pt x="8813" y="8622"/>
                  <a:pt x="8818" y="8640"/>
                </a:cubicBezTo>
                <a:cubicBezTo>
                  <a:pt x="8827" y="8665"/>
                  <a:pt x="8864" y="8695"/>
                  <a:pt x="8923" y="8727"/>
                </a:cubicBezTo>
                <a:cubicBezTo>
                  <a:pt x="9036" y="8939"/>
                  <a:pt x="9181" y="9139"/>
                  <a:pt x="9338" y="9342"/>
                </a:cubicBezTo>
                <a:cubicBezTo>
                  <a:pt x="9333" y="9354"/>
                  <a:pt x="9326" y="9367"/>
                  <a:pt x="9320" y="9379"/>
                </a:cubicBezTo>
                <a:cubicBezTo>
                  <a:pt x="9271" y="9497"/>
                  <a:pt x="9311" y="9626"/>
                  <a:pt x="9379" y="9743"/>
                </a:cubicBezTo>
                <a:cubicBezTo>
                  <a:pt x="9050" y="9681"/>
                  <a:pt x="8714" y="9626"/>
                  <a:pt x="8378" y="9580"/>
                </a:cubicBezTo>
                <a:lnTo>
                  <a:pt x="8802" y="8587"/>
                </a:lnTo>
                <a:close/>
                <a:moveTo>
                  <a:pt x="9562" y="10001"/>
                </a:moveTo>
                <a:cubicBezTo>
                  <a:pt x="9566" y="10005"/>
                  <a:pt x="9568" y="10006"/>
                  <a:pt x="9570" y="10010"/>
                </a:cubicBezTo>
                <a:cubicBezTo>
                  <a:pt x="9548" y="10013"/>
                  <a:pt x="9527" y="10019"/>
                  <a:pt x="9508" y="10024"/>
                </a:cubicBezTo>
                <a:lnTo>
                  <a:pt x="9562" y="10001"/>
                </a:lnTo>
                <a:close/>
                <a:moveTo>
                  <a:pt x="4660" y="12560"/>
                </a:moveTo>
                <a:cubicBezTo>
                  <a:pt x="4718" y="12573"/>
                  <a:pt x="4776" y="12587"/>
                  <a:pt x="4833" y="12605"/>
                </a:cubicBezTo>
                <a:cubicBezTo>
                  <a:pt x="4900" y="12718"/>
                  <a:pt x="4983" y="12787"/>
                  <a:pt x="5084" y="12797"/>
                </a:cubicBezTo>
                <a:cubicBezTo>
                  <a:pt x="5236" y="12831"/>
                  <a:pt x="5384" y="12868"/>
                  <a:pt x="5533" y="12907"/>
                </a:cubicBezTo>
                <a:lnTo>
                  <a:pt x="5488" y="13020"/>
                </a:lnTo>
                <a:cubicBezTo>
                  <a:pt x="5421" y="12976"/>
                  <a:pt x="5349" y="12937"/>
                  <a:pt x="5275" y="12905"/>
                </a:cubicBezTo>
                <a:cubicBezTo>
                  <a:pt x="5217" y="12882"/>
                  <a:pt x="5156" y="12878"/>
                  <a:pt x="5095" y="12878"/>
                </a:cubicBezTo>
                <a:cubicBezTo>
                  <a:pt x="5059" y="12878"/>
                  <a:pt x="5023" y="12879"/>
                  <a:pt x="4987" y="12879"/>
                </a:cubicBezTo>
                <a:cubicBezTo>
                  <a:pt x="4900" y="12879"/>
                  <a:pt x="4815" y="12871"/>
                  <a:pt x="4739" y="12811"/>
                </a:cubicBezTo>
                <a:cubicBezTo>
                  <a:pt x="4688" y="12772"/>
                  <a:pt x="4545" y="12605"/>
                  <a:pt x="4660" y="12560"/>
                </a:cubicBezTo>
                <a:close/>
                <a:moveTo>
                  <a:pt x="6173" y="13527"/>
                </a:moveTo>
                <a:cubicBezTo>
                  <a:pt x="6250" y="13596"/>
                  <a:pt x="6326" y="13667"/>
                  <a:pt x="6399" y="13741"/>
                </a:cubicBezTo>
                <a:lnTo>
                  <a:pt x="6399" y="13743"/>
                </a:lnTo>
                <a:cubicBezTo>
                  <a:pt x="6326" y="13669"/>
                  <a:pt x="6250" y="13596"/>
                  <a:pt x="6173" y="13527"/>
                </a:cubicBezTo>
                <a:close/>
                <a:moveTo>
                  <a:pt x="6800" y="13273"/>
                </a:moveTo>
                <a:cubicBezTo>
                  <a:pt x="6950" y="13317"/>
                  <a:pt x="7109" y="13361"/>
                  <a:pt x="7277" y="13409"/>
                </a:cubicBezTo>
                <a:cubicBezTo>
                  <a:pt x="7307" y="13828"/>
                  <a:pt x="7378" y="14241"/>
                  <a:pt x="7489" y="14644"/>
                </a:cubicBezTo>
                <a:cubicBezTo>
                  <a:pt x="7846" y="15911"/>
                  <a:pt x="8203" y="17177"/>
                  <a:pt x="8511" y="18457"/>
                </a:cubicBezTo>
                <a:cubicBezTo>
                  <a:pt x="7875" y="18107"/>
                  <a:pt x="7385" y="17797"/>
                  <a:pt x="7247" y="17622"/>
                </a:cubicBezTo>
                <a:cubicBezTo>
                  <a:pt x="7023" y="17334"/>
                  <a:pt x="6862" y="16998"/>
                  <a:pt x="6646" y="16703"/>
                </a:cubicBezTo>
                <a:cubicBezTo>
                  <a:pt x="6464" y="16454"/>
                  <a:pt x="6243" y="16233"/>
                  <a:pt x="5992" y="16053"/>
                </a:cubicBezTo>
                <a:cubicBezTo>
                  <a:pt x="6047" y="16040"/>
                  <a:pt x="6102" y="16026"/>
                  <a:pt x="6157" y="16010"/>
                </a:cubicBezTo>
                <a:cubicBezTo>
                  <a:pt x="6374" y="15940"/>
                  <a:pt x="6590" y="15772"/>
                  <a:pt x="6604" y="15542"/>
                </a:cubicBezTo>
                <a:cubicBezTo>
                  <a:pt x="6636" y="15554"/>
                  <a:pt x="6669" y="15559"/>
                  <a:pt x="6701" y="15559"/>
                </a:cubicBezTo>
                <a:cubicBezTo>
                  <a:pt x="6898" y="15559"/>
                  <a:pt x="7081" y="15357"/>
                  <a:pt x="7102" y="15148"/>
                </a:cubicBezTo>
                <a:cubicBezTo>
                  <a:pt x="7127" y="14904"/>
                  <a:pt x="7005" y="14674"/>
                  <a:pt x="6887" y="14460"/>
                </a:cubicBezTo>
                <a:cubicBezTo>
                  <a:pt x="6775" y="14259"/>
                  <a:pt x="6671" y="14072"/>
                  <a:pt x="6533" y="13897"/>
                </a:cubicBezTo>
                <a:lnTo>
                  <a:pt x="6800" y="13273"/>
                </a:lnTo>
                <a:close/>
                <a:moveTo>
                  <a:pt x="11003" y="0"/>
                </a:moveTo>
                <a:cubicBezTo>
                  <a:pt x="10717" y="0"/>
                  <a:pt x="10443" y="132"/>
                  <a:pt x="10296" y="446"/>
                </a:cubicBezTo>
                <a:lnTo>
                  <a:pt x="6869" y="9411"/>
                </a:lnTo>
                <a:cubicBezTo>
                  <a:pt x="6134" y="9349"/>
                  <a:pt x="5534" y="9322"/>
                  <a:pt x="5252" y="9322"/>
                </a:cubicBezTo>
                <a:cubicBezTo>
                  <a:pt x="5137" y="9322"/>
                  <a:pt x="5034" y="9423"/>
                  <a:pt x="4946" y="9587"/>
                </a:cubicBezTo>
                <a:cubicBezTo>
                  <a:pt x="4633" y="9557"/>
                  <a:pt x="4341" y="9539"/>
                  <a:pt x="4071" y="9539"/>
                </a:cubicBezTo>
                <a:cubicBezTo>
                  <a:pt x="3628" y="9539"/>
                  <a:pt x="3243" y="9588"/>
                  <a:pt x="2919" y="9717"/>
                </a:cubicBezTo>
                <a:cubicBezTo>
                  <a:pt x="2473" y="9893"/>
                  <a:pt x="2293" y="10549"/>
                  <a:pt x="2339" y="10971"/>
                </a:cubicBezTo>
                <a:cubicBezTo>
                  <a:pt x="2410" y="11645"/>
                  <a:pt x="2889" y="12332"/>
                  <a:pt x="3392" y="13568"/>
                </a:cubicBezTo>
                <a:cubicBezTo>
                  <a:pt x="3436" y="13674"/>
                  <a:pt x="3458" y="13790"/>
                  <a:pt x="3456" y="13905"/>
                </a:cubicBezTo>
                <a:lnTo>
                  <a:pt x="3454" y="14061"/>
                </a:lnTo>
                <a:cubicBezTo>
                  <a:pt x="3452" y="14216"/>
                  <a:pt x="3482" y="14374"/>
                  <a:pt x="3542" y="14519"/>
                </a:cubicBezTo>
                <a:cubicBezTo>
                  <a:pt x="3693" y="14881"/>
                  <a:pt x="3843" y="15213"/>
                  <a:pt x="3983" y="15482"/>
                </a:cubicBezTo>
                <a:cubicBezTo>
                  <a:pt x="3947" y="15477"/>
                  <a:pt x="3911" y="15475"/>
                  <a:pt x="3875" y="15475"/>
                </a:cubicBezTo>
                <a:cubicBezTo>
                  <a:pt x="3754" y="15475"/>
                  <a:pt x="3635" y="15505"/>
                  <a:pt x="3551" y="15593"/>
                </a:cubicBezTo>
                <a:cubicBezTo>
                  <a:pt x="3498" y="15650"/>
                  <a:pt x="3427" y="16047"/>
                  <a:pt x="3563" y="16047"/>
                </a:cubicBezTo>
                <a:cubicBezTo>
                  <a:pt x="3568" y="16047"/>
                  <a:pt x="3573" y="16047"/>
                  <a:pt x="3578" y="16046"/>
                </a:cubicBezTo>
                <a:lnTo>
                  <a:pt x="3578" y="16046"/>
                </a:lnTo>
                <a:cubicBezTo>
                  <a:pt x="3371" y="16085"/>
                  <a:pt x="3237" y="16311"/>
                  <a:pt x="3254" y="16512"/>
                </a:cubicBezTo>
                <a:cubicBezTo>
                  <a:pt x="3258" y="16562"/>
                  <a:pt x="3279" y="16602"/>
                  <a:pt x="3288" y="16650"/>
                </a:cubicBezTo>
                <a:cubicBezTo>
                  <a:pt x="3307" y="16749"/>
                  <a:pt x="3322" y="16703"/>
                  <a:pt x="3297" y="16808"/>
                </a:cubicBezTo>
                <a:cubicBezTo>
                  <a:pt x="3265" y="16937"/>
                  <a:pt x="3170" y="17030"/>
                  <a:pt x="3182" y="17173"/>
                </a:cubicBezTo>
                <a:cubicBezTo>
                  <a:pt x="3193" y="17288"/>
                  <a:pt x="3254" y="17391"/>
                  <a:pt x="3350" y="17456"/>
                </a:cubicBezTo>
                <a:lnTo>
                  <a:pt x="3350" y="17456"/>
                </a:lnTo>
                <a:cubicBezTo>
                  <a:pt x="3350" y="17456"/>
                  <a:pt x="3350" y="17456"/>
                  <a:pt x="3349" y="17456"/>
                </a:cubicBezTo>
                <a:cubicBezTo>
                  <a:pt x="3340" y="17456"/>
                  <a:pt x="3315" y="17707"/>
                  <a:pt x="3318" y="17732"/>
                </a:cubicBezTo>
                <a:cubicBezTo>
                  <a:pt x="3329" y="17833"/>
                  <a:pt x="3362" y="17932"/>
                  <a:pt x="3417" y="18018"/>
                </a:cubicBezTo>
                <a:cubicBezTo>
                  <a:pt x="3477" y="18110"/>
                  <a:pt x="3555" y="18188"/>
                  <a:pt x="3645" y="18252"/>
                </a:cubicBezTo>
                <a:lnTo>
                  <a:pt x="3111" y="19650"/>
                </a:lnTo>
                <a:cubicBezTo>
                  <a:pt x="2843" y="19650"/>
                  <a:pt x="2620" y="19757"/>
                  <a:pt x="2540" y="19950"/>
                </a:cubicBezTo>
                <a:cubicBezTo>
                  <a:pt x="2415" y="20249"/>
                  <a:pt x="2678" y="20646"/>
                  <a:pt x="3129" y="20836"/>
                </a:cubicBezTo>
                <a:cubicBezTo>
                  <a:pt x="3288" y="20902"/>
                  <a:pt x="3450" y="20934"/>
                  <a:pt x="3598" y="20934"/>
                </a:cubicBezTo>
                <a:cubicBezTo>
                  <a:pt x="3867" y="20934"/>
                  <a:pt x="4091" y="20828"/>
                  <a:pt x="4173" y="20634"/>
                </a:cubicBezTo>
                <a:cubicBezTo>
                  <a:pt x="4258" y="20431"/>
                  <a:pt x="4165" y="20183"/>
                  <a:pt x="3954" y="19987"/>
                </a:cubicBezTo>
                <a:lnTo>
                  <a:pt x="4541" y="18616"/>
                </a:lnTo>
                <a:cubicBezTo>
                  <a:pt x="4690" y="18640"/>
                  <a:pt x="4840" y="18658"/>
                  <a:pt x="4992" y="18667"/>
                </a:cubicBezTo>
                <a:cubicBezTo>
                  <a:pt x="5388" y="18693"/>
                  <a:pt x="5803" y="18893"/>
                  <a:pt x="6164" y="19049"/>
                </a:cubicBezTo>
                <a:cubicBezTo>
                  <a:pt x="6936" y="19383"/>
                  <a:pt x="7655" y="19832"/>
                  <a:pt x="8297" y="20380"/>
                </a:cubicBezTo>
                <a:cubicBezTo>
                  <a:pt x="8417" y="20482"/>
                  <a:pt x="8612" y="20650"/>
                  <a:pt x="8855" y="20850"/>
                </a:cubicBezTo>
                <a:cubicBezTo>
                  <a:pt x="8884" y="21304"/>
                  <a:pt x="8916" y="21760"/>
                  <a:pt x="8999" y="22209"/>
                </a:cubicBezTo>
                <a:cubicBezTo>
                  <a:pt x="9016" y="22310"/>
                  <a:pt x="9052" y="22409"/>
                  <a:pt x="9099" y="22502"/>
                </a:cubicBezTo>
                <a:cubicBezTo>
                  <a:pt x="9098" y="22640"/>
                  <a:pt x="9085" y="22750"/>
                  <a:pt x="9052" y="22799"/>
                </a:cubicBezTo>
                <a:cubicBezTo>
                  <a:pt x="6388" y="24708"/>
                  <a:pt x="4440" y="28955"/>
                  <a:pt x="4212" y="29263"/>
                </a:cubicBezTo>
                <a:cubicBezTo>
                  <a:pt x="3944" y="29627"/>
                  <a:pt x="3861" y="29899"/>
                  <a:pt x="3785" y="30341"/>
                </a:cubicBezTo>
                <a:cubicBezTo>
                  <a:pt x="3705" y="30807"/>
                  <a:pt x="3672" y="31322"/>
                  <a:pt x="3530" y="31773"/>
                </a:cubicBezTo>
                <a:cubicBezTo>
                  <a:pt x="3332" y="32414"/>
                  <a:pt x="3320" y="32997"/>
                  <a:pt x="3472" y="33653"/>
                </a:cubicBezTo>
                <a:cubicBezTo>
                  <a:pt x="3691" y="34599"/>
                  <a:pt x="4147" y="35601"/>
                  <a:pt x="4147" y="36584"/>
                </a:cubicBezTo>
                <a:cubicBezTo>
                  <a:pt x="4168" y="36758"/>
                  <a:pt x="4223" y="36896"/>
                  <a:pt x="4302" y="37001"/>
                </a:cubicBezTo>
                <a:cubicBezTo>
                  <a:pt x="4073" y="37218"/>
                  <a:pt x="3748" y="37411"/>
                  <a:pt x="3551" y="37552"/>
                </a:cubicBezTo>
                <a:cubicBezTo>
                  <a:pt x="3231" y="37789"/>
                  <a:pt x="1" y="38994"/>
                  <a:pt x="133" y="40133"/>
                </a:cubicBezTo>
                <a:cubicBezTo>
                  <a:pt x="131" y="40143"/>
                  <a:pt x="130" y="40152"/>
                  <a:pt x="130" y="40163"/>
                </a:cubicBezTo>
                <a:cubicBezTo>
                  <a:pt x="121" y="40249"/>
                  <a:pt x="138" y="40760"/>
                  <a:pt x="168" y="40843"/>
                </a:cubicBezTo>
                <a:cubicBezTo>
                  <a:pt x="320" y="41267"/>
                  <a:pt x="1012" y="41517"/>
                  <a:pt x="1481" y="41517"/>
                </a:cubicBezTo>
                <a:cubicBezTo>
                  <a:pt x="1499" y="41517"/>
                  <a:pt x="1516" y="41517"/>
                  <a:pt x="1533" y="41516"/>
                </a:cubicBezTo>
                <a:cubicBezTo>
                  <a:pt x="2507" y="41472"/>
                  <a:pt x="3744" y="40776"/>
                  <a:pt x="4691" y="40359"/>
                </a:cubicBezTo>
                <a:cubicBezTo>
                  <a:pt x="5716" y="39910"/>
                  <a:pt x="6028" y="40004"/>
                  <a:pt x="6558" y="39631"/>
                </a:cubicBezTo>
                <a:cubicBezTo>
                  <a:pt x="6826" y="39441"/>
                  <a:pt x="6955" y="39116"/>
                  <a:pt x="6975" y="38780"/>
                </a:cubicBezTo>
                <a:cubicBezTo>
                  <a:pt x="6980" y="38704"/>
                  <a:pt x="6975" y="38482"/>
                  <a:pt x="6964" y="38271"/>
                </a:cubicBezTo>
                <a:cubicBezTo>
                  <a:pt x="6982" y="38109"/>
                  <a:pt x="6975" y="37943"/>
                  <a:pt x="6943" y="37782"/>
                </a:cubicBezTo>
                <a:cubicBezTo>
                  <a:pt x="6862" y="37365"/>
                  <a:pt x="6646" y="36990"/>
                  <a:pt x="6420" y="36628"/>
                </a:cubicBezTo>
                <a:cubicBezTo>
                  <a:pt x="6461" y="36557"/>
                  <a:pt x="6491" y="36479"/>
                  <a:pt x="6505" y="36398"/>
                </a:cubicBezTo>
                <a:cubicBezTo>
                  <a:pt x="6590" y="35938"/>
                  <a:pt x="6423" y="35449"/>
                  <a:pt x="6528" y="34982"/>
                </a:cubicBezTo>
                <a:cubicBezTo>
                  <a:pt x="6678" y="34305"/>
                  <a:pt x="7127" y="33650"/>
                  <a:pt x="7224" y="32976"/>
                </a:cubicBezTo>
                <a:cubicBezTo>
                  <a:pt x="7373" y="31933"/>
                  <a:pt x="6765" y="31423"/>
                  <a:pt x="6927" y="30998"/>
                </a:cubicBezTo>
                <a:cubicBezTo>
                  <a:pt x="8180" y="30139"/>
                  <a:pt x="11178" y="28155"/>
                  <a:pt x="12309" y="27409"/>
                </a:cubicBezTo>
                <a:cubicBezTo>
                  <a:pt x="12364" y="27372"/>
                  <a:pt x="12424" y="27356"/>
                  <a:pt x="12483" y="27356"/>
                </a:cubicBezTo>
                <a:cubicBezTo>
                  <a:pt x="12639" y="27356"/>
                  <a:pt x="12785" y="27471"/>
                  <a:pt x="12800" y="27646"/>
                </a:cubicBezTo>
                <a:cubicBezTo>
                  <a:pt x="12859" y="28248"/>
                  <a:pt x="12949" y="29247"/>
                  <a:pt x="12988" y="29977"/>
                </a:cubicBezTo>
                <a:cubicBezTo>
                  <a:pt x="13089" y="31898"/>
                  <a:pt x="13198" y="33225"/>
                  <a:pt x="13592" y="35108"/>
                </a:cubicBezTo>
                <a:cubicBezTo>
                  <a:pt x="13748" y="35850"/>
                  <a:pt x="13995" y="36569"/>
                  <a:pt x="14333" y="37250"/>
                </a:cubicBezTo>
                <a:cubicBezTo>
                  <a:pt x="14662" y="37913"/>
                  <a:pt x="15095" y="38466"/>
                  <a:pt x="15513" y="39061"/>
                </a:cubicBezTo>
                <a:cubicBezTo>
                  <a:pt x="15955" y="39687"/>
                  <a:pt x="16268" y="40477"/>
                  <a:pt x="16570" y="41193"/>
                </a:cubicBezTo>
                <a:cubicBezTo>
                  <a:pt x="16869" y="41900"/>
                  <a:pt x="17150" y="42616"/>
                  <a:pt x="17398" y="43342"/>
                </a:cubicBezTo>
                <a:cubicBezTo>
                  <a:pt x="17578" y="43872"/>
                  <a:pt x="17746" y="44427"/>
                  <a:pt x="17855" y="44984"/>
                </a:cubicBezTo>
                <a:cubicBezTo>
                  <a:pt x="17917" y="45295"/>
                  <a:pt x="17958" y="45587"/>
                  <a:pt x="18182" y="45811"/>
                </a:cubicBezTo>
                <a:cubicBezTo>
                  <a:pt x="18136" y="46002"/>
                  <a:pt x="18101" y="46195"/>
                  <a:pt x="18076" y="46389"/>
                </a:cubicBezTo>
                <a:cubicBezTo>
                  <a:pt x="17871" y="47828"/>
                  <a:pt x="17668" y="49265"/>
                  <a:pt x="17463" y="50702"/>
                </a:cubicBezTo>
                <a:cubicBezTo>
                  <a:pt x="17449" y="50801"/>
                  <a:pt x="17435" y="50903"/>
                  <a:pt x="17428" y="51006"/>
                </a:cubicBezTo>
                <a:cubicBezTo>
                  <a:pt x="17426" y="51020"/>
                  <a:pt x="17424" y="51036"/>
                  <a:pt x="17421" y="51050"/>
                </a:cubicBezTo>
                <a:cubicBezTo>
                  <a:pt x="17362" y="51464"/>
                  <a:pt x="17368" y="52169"/>
                  <a:pt x="17647" y="52478"/>
                </a:cubicBezTo>
                <a:cubicBezTo>
                  <a:pt x="17821" y="52670"/>
                  <a:pt x="18087" y="52753"/>
                  <a:pt x="18347" y="52753"/>
                </a:cubicBezTo>
                <a:cubicBezTo>
                  <a:pt x="18375" y="52753"/>
                  <a:pt x="18402" y="52752"/>
                  <a:pt x="18430" y="52750"/>
                </a:cubicBezTo>
                <a:cubicBezTo>
                  <a:pt x="18714" y="52733"/>
                  <a:pt x="18987" y="52630"/>
                  <a:pt x="19253" y="52528"/>
                </a:cubicBezTo>
                <a:cubicBezTo>
                  <a:pt x="19750" y="52339"/>
                  <a:pt x="20284" y="52116"/>
                  <a:pt x="20544" y="51653"/>
                </a:cubicBezTo>
                <a:cubicBezTo>
                  <a:pt x="20704" y="51365"/>
                  <a:pt x="20735" y="51027"/>
                  <a:pt x="20759" y="50700"/>
                </a:cubicBezTo>
                <a:lnTo>
                  <a:pt x="20920" y="48698"/>
                </a:lnTo>
                <a:cubicBezTo>
                  <a:pt x="20955" y="48270"/>
                  <a:pt x="21008" y="47630"/>
                  <a:pt x="20940" y="47117"/>
                </a:cubicBezTo>
                <a:cubicBezTo>
                  <a:pt x="20924" y="46886"/>
                  <a:pt x="20872" y="46660"/>
                  <a:pt x="20786" y="46444"/>
                </a:cubicBezTo>
                <a:cubicBezTo>
                  <a:pt x="20660" y="46140"/>
                  <a:pt x="20431" y="45772"/>
                  <a:pt x="20172" y="45460"/>
                </a:cubicBezTo>
                <a:cubicBezTo>
                  <a:pt x="20337" y="45037"/>
                  <a:pt x="20079" y="44327"/>
                  <a:pt x="20019" y="43927"/>
                </a:cubicBezTo>
                <a:cubicBezTo>
                  <a:pt x="19959" y="43521"/>
                  <a:pt x="19904" y="43111"/>
                  <a:pt x="19879" y="42701"/>
                </a:cubicBezTo>
                <a:lnTo>
                  <a:pt x="19879" y="42701"/>
                </a:lnTo>
                <a:cubicBezTo>
                  <a:pt x="19881" y="42715"/>
                  <a:pt x="19883" y="42729"/>
                  <a:pt x="19886" y="42745"/>
                </a:cubicBezTo>
                <a:cubicBezTo>
                  <a:pt x="19872" y="42540"/>
                  <a:pt x="19865" y="42337"/>
                  <a:pt x="19868" y="42133"/>
                </a:cubicBezTo>
                <a:cubicBezTo>
                  <a:pt x="19868" y="42101"/>
                  <a:pt x="19870" y="42070"/>
                  <a:pt x="19872" y="42040"/>
                </a:cubicBezTo>
                <a:cubicBezTo>
                  <a:pt x="19914" y="41068"/>
                  <a:pt x="19837" y="39977"/>
                  <a:pt x="19405" y="39088"/>
                </a:cubicBezTo>
                <a:cubicBezTo>
                  <a:pt x="19130" y="38521"/>
                  <a:pt x="18702" y="38042"/>
                  <a:pt x="18389" y="37494"/>
                </a:cubicBezTo>
                <a:cubicBezTo>
                  <a:pt x="18188" y="37140"/>
                  <a:pt x="18037" y="36764"/>
                  <a:pt x="17940" y="36370"/>
                </a:cubicBezTo>
                <a:cubicBezTo>
                  <a:pt x="17740" y="35569"/>
                  <a:pt x="17938" y="34881"/>
                  <a:pt x="17988" y="34097"/>
                </a:cubicBezTo>
                <a:cubicBezTo>
                  <a:pt x="18039" y="33259"/>
                  <a:pt x="18076" y="32421"/>
                  <a:pt x="18128" y="31583"/>
                </a:cubicBezTo>
                <a:cubicBezTo>
                  <a:pt x="18317" y="28513"/>
                  <a:pt x="18898" y="25254"/>
                  <a:pt x="17470" y="22377"/>
                </a:cubicBezTo>
                <a:cubicBezTo>
                  <a:pt x="17470" y="22044"/>
                  <a:pt x="16553" y="20415"/>
                  <a:pt x="16466" y="20095"/>
                </a:cubicBezTo>
                <a:cubicBezTo>
                  <a:pt x="16463" y="20076"/>
                  <a:pt x="16457" y="20058"/>
                  <a:pt x="16454" y="20038"/>
                </a:cubicBezTo>
                <a:lnTo>
                  <a:pt x="16454" y="20038"/>
                </a:lnTo>
                <a:cubicBezTo>
                  <a:pt x="16499" y="20045"/>
                  <a:pt x="16541" y="20049"/>
                  <a:pt x="16581" y="20049"/>
                </a:cubicBezTo>
                <a:cubicBezTo>
                  <a:pt x="16713" y="20049"/>
                  <a:pt x="16810" y="20008"/>
                  <a:pt x="16855" y="19918"/>
                </a:cubicBezTo>
                <a:cubicBezTo>
                  <a:pt x="17606" y="18775"/>
                  <a:pt x="18569" y="16364"/>
                  <a:pt x="18702" y="15586"/>
                </a:cubicBezTo>
                <a:cubicBezTo>
                  <a:pt x="18879" y="14558"/>
                  <a:pt x="18654" y="13775"/>
                  <a:pt x="18260" y="13273"/>
                </a:cubicBezTo>
                <a:cubicBezTo>
                  <a:pt x="17970" y="12734"/>
                  <a:pt x="16846" y="11859"/>
                  <a:pt x="15918" y="11378"/>
                </a:cubicBezTo>
                <a:cubicBezTo>
                  <a:pt x="15353" y="11085"/>
                  <a:pt x="14769" y="10805"/>
                  <a:pt x="14172" y="10572"/>
                </a:cubicBezTo>
                <a:cubicBezTo>
                  <a:pt x="14176" y="10545"/>
                  <a:pt x="14181" y="10521"/>
                  <a:pt x="14186" y="10494"/>
                </a:cubicBezTo>
                <a:cubicBezTo>
                  <a:pt x="14236" y="10240"/>
                  <a:pt x="14333" y="10005"/>
                  <a:pt x="14269" y="9736"/>
                </a:cubicBezTo>
                <a:cubicBezTo>
                  <a:pt x="14230" y="9573"/>
                  <a:pt x="14165" y="9418"/>
                  <a:pt x="14154" y="9250"/>
                </a:cubicBezTo>
                <a:cubicBezTo>
                  <a:pt x="14154" y="9234"/>
                  <a:pt x="14153" y="9218"/>
                  <a:pt x="14151" y="9202"/>
                </a:cubicBezTo>
                <a:cubicBezTo>
                  <a:pt x="14497" y="8937"/>
                  <a:pt x="14983" y="8637"/>
                  <a:pt x="15692" y="8416"/>
                </a:cubicBezTo>
                <a:cubicBezTo>
                  <a:pt x="15800" y="8386"/>
                  <a:pt x="15812" y="8237"/>
                  <a:pt x="15711" y="8188"/>
                </a:cubicBezTo>
                <a:cubicBezTo>
                  <a:pt x="15195" y="7935"/>
                  <a:pt x="14762" y="7792"/>
                  <a:pt x="14230" y="7574"/>
                </a:cubicBezTo>
                <a:cubicBezTo>
                  <a:pt x="14227" y="7580"/>
                  <a:pt x="14221" y="7587"/>
                  <a:pt x="14216" y="7594"/>
                </a:cubicBezTo>
                <a:cubicBezTo>
                  <a:pt x="14055" y="6469"/>
                  <a:pt x="13511" y="4971"/>
                  <a:pt x="11679" y="4971"/>
                </a:cubicBezTo>
                <a:cubicBezTo>
                  <a:pt x="11504" y="4971"/>
                  <a:pt x="11317" y="4984"/>
                  <a:pt x="11118" y="5013"/>
                </a:cubicBezTo>
                <a:cubicBezTo>
                  <a:pt x="10893" y="5045"/>
                  <a:pt x="10558" y="5137"/>
                  <a:pt x="10204" y="5307"/>
                </a:cubicBezTo>
                <a:lnTo>
                  <a:pt x="11970" y="1173"/>
                </a:lnTo>
                <a:cubicBezTo>
                  <a:pt x="12143" y="687"/>
                  <a:pt x="11835" y="270"/>
                  <a:pt x="11429" y="93"/>
                </a:cubicBezTo>
                <a:cubicBezTo>
                  <a:pt x="11293" y="33"/>
                  <a:pt x="11147" y="0"/>
                  <a:pt x="11003" y="0"/>
                </a:cubicBezTo>
                <a:close/>
              </a:path>
            </a:pathLst>
          </a:custGeom>
          <a:solidFill>
            <a:schemeClr val="accent5"/>
          </a:solidFill>
          <a:ln cap="flat" cmpd="sng" w="152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78"/>
          <p:cNvSpPr/>
          <p:nvPr/>
        </p:nvSpPr>
        <p:spPr>
          <a:xfrm>
            <a:off x="126736" y="377238"/>
            <a:ext cx="809844" cy="2033403"/>
          </a:xfrm>
          <a:custGeom>
            <a:rect b="b" l="l" r="r" t="t"/>
            <a:pathLst>
              <a:path extrusionOk="0" h="52754" w="21009">
                <a:moveTo>
                  <a:pt x="8802" y="8587"/>
                </a:moveTo>
                <a:cubicBezTo>
                  <a:pt x="8808" y="8605"/>
                  <a:pt x="8813" y="8622"/>
                  <a:pt x="8818" y="8640"/>
                </a:cubicBezTo>
                <a:cubicBezTo>
                  <a:pt x="8827" y="8665"/>
                  <a:pt x="8864" y="8695"/>
                  <a:pt x="8923" y="8727"/>
                </a:cubicBezTo>
                <a:cubicBezTo>
                  <a:pt x="9036" y="8939"/>
                  <a:pt x="9181" y="9139"/>
                  <a:pt x="9338" y="9342"/>
                </a:cubicBezTo>
                <a:cubicBezTo>
                  <a:pt x="9333" y="9354"/>
                  <a:pt x="9326" y="9367"/>
                  <a:pt x="9320" y="9379"/>
                </a:cubicBezTo>
                <a:cubicBezTo>
                  <a:pt x="9271" y="9497"/>
                  <a:pt x="9311" y="9626"/>
                  <a:pt x="9379" y="9743"/>
                </a:cubicBezTo>
                <a:cubicBezTo>
                  <a:pt x="9050" y="9681"/>
                  <a:pt x="8714" y="9626"/>
                  <a:pt x="8378" y="9580"/>
                </a:cubicBezTo>
                <a:lnTo>
                  <a:pt x="8802" y="8587"/>
                </a:lnTo>
                <a:close/>
                <a:moveTo>
                  <a:pt x="9562" y="10001"/>
                </a:moveTo>
                <a:cubicBezTo>
                  <a:pt x="9566" y="10005"/>
                  <a:pt x="9568" y="10006"/>
                  <a:pt x="9570" y="10010"/>
                </a:cubicBezTo>
                <a:cubicBezTo>
                  <a:pt x="9548" y="10013"/>
                  <a:pt x="9527" y="10019"/>
                  <a:pt x="9508" y="10024"/>
                </a:cubicBezTo>
                <a:lnTo>
                  <a:pt x="9562" y="10001"/>
                </a:lnTo>
                <a:close/>
                <a:moveTo>
                  <a:pt x="4660" y="12560"/>
                </a:moveTo>
                <a:cubicBezTo>
                  <a:pt x="4718" y="12573"/>
                  <a:pt x="4776" y="12587"/>
                  <a:pt x="4833" y="12605"/>
                </a:cubicBezTo>
                <a:cubicBezTo>
                  <a:pt x="4900" y="12718"/>
                  <a:pt x="4983" y="12787"/>
                  <a:pt x="5084" y="12797"/>
                </a:cubicBezTo>
                <a:cubicBezTo>
                  <a:pt x="5236" y="12831"/>
                  <a:pt x="5384" y="12868"/>
                  <a:pt x="5533" y="12907"/>
                </a:cubicBezTo>
                <a:lnTo>
                  <a:pt x="5488" y="13020"/>
                </a:lnTo>
                <a:cubicBezTo>
                  <a:pt x="5421" y="12976"/>
                  <a:pt x="5349" y="12937"/>
                  <a:pt x="5275" y="12905"/>
                </a:cubicBezTo>
                <a:cubicBezTo>
                  <a:pt x="5217" y="12882"/>
                  <a:pt x="5156" y="12878"/>
                  <a:pt x="5095" y="12878"/>
                </a:cubicBezTo>
                <a:cubicBezTo>
                  <a:pt x="5059" y="12878"/>
                  <a:pt x="5023" y="12879"/>
                  <a:pt x="4987" y="12879"/>
                </a:cubicBezTo>
                <a:cubicBezTo>
                  <a:pt x="4900" y="12879"/>
                  <a:pt x="4815" y="12871"/>
                  <a:pt x="4739" y="12811"/>
                </a:cubicBezTo>
                <a:cubicBezTo>
                  <a:pt x="4688" y="12772"/>
                  <a:pt x="4545" y="12605"/>
                  <a:pt x="4660" y="12560"/>
                </a:cubicBezTo>
                <a:close/>
                <a:moveTo>
                  <a:pt x="6173" y="13527"/>
                </a:moveTo>
                <a:cubicBezTo>
                  <a:pt x="6250" y="13596"/>
                  <a:pt x="6326" y="13667"/>
                  <a:pt x="6399" y="13741"/>
                </a:cubicBezTo>
                <a:lnTo>
                  <a:pt x="6399" y="13743"/>
                </a:lnTo>
                <a:cubicBezTo>
                  <a:pt x="6326" y="13669"/>
                  <a:pt x="6250" y="13596"/>
                  <a:pt x="6173" y="13527"/>
                </a:cubicBezTo>
                <a:close/>
                <a:moveTo>
                  <a:pt x="6800" y="13273"/>
                </a:moveTo>
                <a:cubicBezTo>
                  <a:pt x="6950" y="13317"/>
                  <a:pt x="7109" y="13361"/>
                  <a:pt x="7277" y="13409"/>
                </a:cubicBezTo>
                <a:cubicBezTo>
                  <a:pt x="7307" y="13828"/>
                  <a:pt x="7378" y="14241"/>
                  <a:pt x="7489" y="14644"/>
                </a:cubicBezTo>
                <a:cubicBezTo>
                  <a:pt x="7846" y="15911"/>
                  <a:pt x="8203" y="17177"/>
                  <a:pt x="8511" y="18457"/>
                </a:cubicBezTo>
                <a:cubicBezTo>
                  <a:pt x="7875" y="18107"/>
                  <a:pt x="7385" y="17797"/>
                  <a:pt x="7247" y="17622"/>
                </a:cubicBezTo>
                <a:cubicBezTo>
                  <a:pt x="7023" y="17334"/>
                  <a:pt x="6862" y="16998"/>
                  <a:pt x="6646" y="16703"/>
                </a:cubicBezTo>
                <a:cubicBezTo>
                  <a:pt x="6464" y="16454"/>
                  <a:pt x="6243" y="16233"/>
                  <a:pt x="5992" y="16053"/>
                </a:cubicBezTo>
                <a:cubicBezTo>
                  <a:pt x="6047" y="16040"/>
                  <a:pt x="6102" y="16026"/>
                  <a:pt x="6157" y="16010"/>
                </a:cubicBezTo>
                <a:cubicBezTo>
                  <a:pt x="6374" y="15940"/>
                  <a:pt x="6590" y="15772"/>
                  <a:pt x="6604" y="15542"/>
                </a:cubicBezTo>
                <a:cubicBezTo>
                  <a:pt x="6636" y="15554"/>
                  <a:pt x="6669" y="15559"/>
                  <a:pt x="6701" y="15559"/>
                </a:cubicBezTo>
                <a:cubicBezTo>
                  <a:pt x="6898" y="15559"/>
                  <a:pt x="7081" y="15357"/>
                  <a:pt x="7102" y="15148"/>
                </a:cubicBezTo>
                <a:cubicBezTo>
                  <a:pt x="7127" y="14904"/>
                  <a:pt x="7005" y="14674"/>
                  <a:pt x="6887" y="14460"/>
                </a:cubicBezTo>
                <a:cubicBezTo>
                  <a:pt x="6775" y="14259"/>
                  <a:pt x="6671" y="14072"/>
                  <a:pt x="6533" y="13897"/>
                </a:cubicBezTo>
                <a:lnTo>
                  <a:pt x="6800" y="13273"/>
                </a:lnTo>
                <a:close/>
                <a:moveTo>
                  <a:pt x="11003" y="0"/>
                </a:moveTo>
                <a:cubicBezTo>
                  <a:pt x="10717" y="0"/>
                  <a:pt x="10443" y="132"/>
                  <a:pt x="10296" y="446"/>
                </a:cubicBezTo>
                <a:lnTo>
                  <a:pt x="6869" y="9411"/>
                </a:lnTo>
                <a:cubicBezTo>
                  <a:pt x="6134" y="9349"/>
                  <a:pt x="5534" y="9322"/>
                  <a:pt x="5252" y="9322"/>
                </a:cubicBezTo>
                <a:cubicBezTo>
                  <a:pt x="5137" y="9322"/>
                  <a:pt x="5034" y="9423"/>
                  <a:pt x="4946" y="9587"/>
                </a:cubicBezTo>
                <a:cubicBezTo>
                  <a:pt x="4633" y="9557"/>
                  <a:pt x="4341" y="9539"/>
                  <a:pt x="4071" y="9539"/>
                </a:cubicBezTo>
                <a:cubicBezTo>
                  <a:pt x="3628" y="9539"/>
                  <a:pt x="3243" y="9588"/>
                  <a:pt x="2919" y="9717"/>
                </a:cubicBezTo>
                <a:cubicBezTo>
                  <a:pt x="2473" y="9893"/>
                  <a:pt x="2293" y="10549"/>
                  <a:pt x="2339" y="10971"/>
                </a:cubicBezTo>
                <a:cubicBezTo>
                  <a:pt x="2410" y="11645"/>
                  <a:pt x="2889" y="12332"/>
                  <a:pt x="3392" y="13568"/>
                </a:cubicBezTo>
                <a:cubicBezTo>
                  <a:pt x="3436" y="13674"/>
                  <a:pt x="3458" y="13790"/>
                  <a:pt x="3456" y="13905"/>
                </a:cubicBezTo>
                <a:lnTo>
                  <a:pt x="3454" y="14061"/>
                </a:lnTo>
                <a:cubicBezTo>
                  <a:pt x="3452" y="14216"/>
                  <a:pt x="3482" y="14374"/>
                  <a:pt x="3542" y="14519"/>
                </a:cubicBezTo>
                <a:cubicBezTo>
                  <a:pt x="3693" y="14881"/>
                  <a:pt x="3843" y="15213"/>
                  <a:pt x="3983" y="15482"/>
                </a:cubicBezTo>
                <a:cubicBezTo>
                  <a:pt x="3947" y="15477"/>
                  <a:pt x="3911" y="15475"/>
                  <a:pt x="3875" y="15475"/>
                </a:cubicBezTo>
                <a:cubicBezTo>
                  <a:pt x="3754" y="15475"/>
                  <a:pt x="3635" y="15505"/>
                  <a:pt x="3551" y="15593"/>
                </a:cubicBezTo>
                <a:cubicBezTo>
                  <a:pt x="3498" y="15650"/>
                  <a:pt x="3427" y="16047"/>
                  <a:pt x="3563" y="16047"/>
                </a:cubicBezTo>
                <a:cubicBezTo>
                  <a:pt x="3568" y="16047"/>
                  <a:pt x="3573" y="16047"/>
                  <a:pt x="3578" y="16046"/>
                </a:cubicBezTo>
                <a:lnTo>
                  <a:pt x="3578" y="16046"/>
                </a:lnTo>
                <a:cubicBezTo>
                  <a:pt x="3371" y="16085"/>
                  <a:pt x="3237" y="16311"/>
                  <a:pt x="3254" y="16512"/>
                </a:cubicBezTo>
                <a:cubicBezTo>
                  <a:pt x="3258" y="16562"/>
                  <a:pt x="3279" y="16602"/>
                  <a:pt x="3288" y="16650"/>
                </a:cubicBezTo>
                <a:cubicBezTo>
                  <a:pt x="3307" y="16749"/>
                  <a:pt x="3322" y="16703"/>
                  <a:pt x="3297" y="16808"/>
                </a:cubicBezTo>
                <a:cubicBezTo>
                  <a:pt x="3265" y="16937"/>
                  <a:pt x="3170" y="17030"/>
                  <a:pt x="3182" y="17173"/>
                </a:cubicBezTo>
                <a:cubicBezTo>
                  <a:pt x="3193" y="17288"/>
                  <a:pt x="3254" y="17391"/>
                  <a:pt x="3350" y="17456"/>
                </a:cubicBezTo>
                <a:lnTo>
                  <a:pt x="3350" y="17456"/>
                </a:lnTo>
                <a:cubicBezTo>
                  <a:pt x="3350" y="17456"/>
                  <a:pt x="3350" y="17456"/>
                  <a:pt x="3349" y="17456"/>
                </a:cubicBezTo>
                <a:cubicBezTo>
                  <a:pt x="3340" y="17456"/>
                  <a:pt x="3315" y="17707"/>
                  <a:pt x="3318" y="17732"/>
                </a:cubicBezTo>
                <a:cubicBezTo>
                  <a:pt x="3329" y="17833"/>
                  <a:pt x="3362" y="17932"/>
                  <a:pt x="3417" y="18018"/>
                </a:cubicBezTo>
                <a:cubicBezTo>
                  <a:pt x="3477" y="18110"/>
                  <a:pt x="3555" y="18188"/>
                  <a:pt x="3645" y="18252"/>
                </a:cubicBezTo>
                <a:lnTo>
                  <a:pt x="3111" y="19650"/>
                </a:lnTo>
                <a:cubicBezTo>
                  <a:pt x="2843" y="19650"/>
                  <a:pt x="2620" y="19757"/>
                  <a:pt x="2540" y="19950"/>
                </a:cubicBezTo>
                <a:cubicBezTo>
                  <a:pt x="2415" y="20249"/>
                  <a:pt x="2678" y="20646"/>
                  <a:pt x="3129" y="20836"/>
                </a:cubicBezTo>
                <a:cubicBezTo>
                  <a:pt x="3288" y="20902"/>
                  <a:pt x="3450" y="20934"/>
                  <a:pt x="3598" y="20934"/>
                </a:cubicBezTo>
                <a:cubicBezTo>
                  <a:pt x="3867" y="20934"/>
                  <a:pt x="4091" y="20828"/>
                  <a:pt x="4173" y="20634"/>
                </a:cubicBezTo>
                <a:cubicBezTo>
                  <a:pt x="4258" y="20431"/>
                  <a:pt x="4165" y="20183"/>
                  <a:pt x="3954" y="19987"/>
                </a:cubicBezTo>
                <a:lnTo>
                  <a:pt x="4541" y="18616"/>
                </a:lnTo>
                <a:cubicBezTo>
                  <a:pt x="4690" y="18640"/>
                  <a:pt x="4840" y="18658"/>
                  <a:pt x="4992" y="18667"/>
                </a:cubicBezTo>
                <a:cubicBezTo>
                  <a:pt x="5388" y="18693"/>
                  <a:pt x="5803" y="18893"/>
                  <a:pt x="6164" y="19049"/>
                </a:cubicBezTo>
                <a:cubicBezTo>
                  <a:pt x="6936" y="19383"/>
                  <a:pt x="7655" y="19832"/>
                  <a:pt x="8297" y="20380"/>
                </a:cubicBezTo>
                <a:cubicBezTo>
                  <a:pt x="8417" y="20482"/>
                  <a:pt x="8612" y="20650"/>
                  <a:pt x="8855" y="20850"/>
                </a:cubicBezTo>
                <a:cubicBezTo>
                  <a:pt x="8884" y="21304"/>
                  <a:pt x="8916" y="21760"/>
                  <a:pt x="8999" y="22209"/>
                </a:cubicBezTo>
                <a:cubicBezTo>
                  <a:pt x="9016" y="22310"/>
                  <a:pt x="9052" y="22409"/>
                  <a:pt x="9099" y="22502"/>
                </a:cubicBezTo>
                <a:cubicBezTo>
                  <a:pt x="9098" y="22640"/>
                  <a:pt x="9085" y="22750"/>
                  <a:pt x="9052" y="22799"/>
                </a:cubicBezTo>
                <a:cubicBezTo>
                  <a:pt x="6388" y="24708"/>
                  <a:pt x="4440" y="28955"/>
                  <a:pt x="4212" y="29263"/>
                </a:cubicBezTo>
                <a:cubicBezTo>
                  <a:pt x="3944" y="29627"/>
                  <a:pt x="3861" y="29899"/>
                  <a:pt x="3785" y="30341"/>
                </a:cubicBezTo>
                <a:cubicBezTo>
                  <a:pt x="3705" y="30807"/>
                  <a:pt x="3672" y="31322"/>
                  <a:pt x="3530" y="31773"/>
                </a:cubicBezTo>
                <a:cubicBezTo>
                  <a:pt x="3332" y="32414"/>
                  <a:pt x="3320" y="32997"/>
                  <a:pt x="3472" y="33653"/>
                </a:cubicBezTo>
                <a:cubicBezTo>
                  <a:pt x="3691" y="34599"/>
                  <a:pt x="4147" y="35601"/>
                  <a:pt x="4147" y="36584"/>
                </a:cubicBezTo>
                <a:cubicBezTo>
                  <a:pt x="4168" y="36758"/>
                  <a:pt x="4223" y="36896"/>
                  <a:pt x="4302" y="37001"/>
                </a:cubicBezTo>
                <a:cubicBezTo>
                  <a:pt x="4073" y="37218"/>
                  <a:pt x="3748" y="37411"/>
                  <a:pt x="3551" y="37552"/>
                </a:cubicBezTo>
                <a:cubicBezTo>
                  <a:pt x="3231" y="37789"/>
                  <a:pt x="1" y="38994"/>
                  <a:pt x="133" y="40133"/>
                </a:cubicBezTo>
                <a:cubicBezTo>
                  <a:pt x="131" y="40143"/>
                  <a:pt x="130" y="40152"/>
                  <a:pt x="130" y="40163"/>
                </a:cubicBezTo>
                <a:cubicBezTo>
                  <a:pt x="121" y="40249"/>
                  <a:pt x="138" y="40760"/>
                  <a:pt x="168" y="40843"/>
                </a:cubicBezTo>
                <a:cubicBezTo>
                  <a:pt x="320" y="41267"/>
                  <a:pt x="1012" y="41517"/>
                  <a:pt x="1481" y="41517"/>
                </a:cubicBezTo>
                <a:cubicBezTo>
                  <a:pt x="1499" y="41517"/>
                  <a:pt x="1516" y="41517"/>
                  <a:pt x="1533" y="41516"/>
                </a:cubicBezTo>
                <a:cubicBezTo>
                  <a:pt x="2507" y="41472"/>
                  <a:pt x="3744" y="40776"/>
                  <a:pt x="4691" y="40359"/>
                </a:cubicBezTo>
                <a:cubicBezTo>
                  <a:pt x="5716" y="39910"/>
                  <a:pt x="6028" y="40004"/>
                  <a:pt x="6558" y="39631"/>
                </a:cubicBezTo>
                <a:cubicBezTo>
                  <a:pt x="6826" y="39441"/>
                  <a:pt x="6955" y="39116"/>
                  <a:pt x="6975" y="38780"/>
                </a:cubicBezTo>
                <a:cubicBezTo>
                  <a:pt x="6980" y="38704"/>
                  <a:pt x="6975" y="38482"/>
                  <a:pt x="6964" y="38271"/>
                </a:cubicBezTo>
                <a:cubicBezTo>
                  <a:pt x="6982" y="38109"/>
                  <a:pt x="6975" y="37943"/>
                  <a:pt x="6943" y="37782"/>
                </a:cubicBezTo>
                <a:cubicBezTo>
                  <a:pt x="6862" y="37365"/>
                  <a:pt x="6646" y="36990"/>
                  <a:pt x="6420" y="36628"/>
                </a:cubicBezTo>
                <a:cubicBezTo>
                  <a:pt x="6461" y="36557"/>
                  <a:pt x="6491" y="36479"/>
                  <a:pt x="6505" y="36398"/>
                </a:cubicBezTo>
                <a:cubicBezTo>
                  <a:pt x="6590" y="35938"/>
                  <a:pt x="6423" y="35449"/>
                  <a:pt x="6528" y="34982"/>
                </a:cubicBezTo>
                <a:cubicBezTo>
                  <a:pt x="6678" y="34305"/>
                  <a:pt x="7127" y="33650"/>
                  <a:pt x="7224" y="32976"/>
                </a:cubicBezTo>
                <a:cubicBezTo>
                  <a:pt x="7373" y="31933"/>
                  <a:pt x="6765" y="31423"/>
                  <a:pt x="6927" y="30998"/>
                </a:cubicBezTo>
                <a:cubicBezTo>
                  <a:pt x="8180" y="30139"/>
                  <a:pt x="11178" y="28155"/>
                  <a:pt x="12309" y="27409"/>
                </a:cubicBezTo>
                <a:cubicBezTo>
                  <a:pt x="12364" y="27372"/>
                  <a:pt x="12424" y="27356"/>
                  <a:pt x="12483" y="27356"/>
                </a:cubicBezTo>
                <a:cubicBezTo>
                  <a:pt x="12639" y="27356"/>
                  <a:pt x="12785" y="27471"/>
                  <a:pt x="12800" y="27646"/>
                </a:cubicBezTo>
                <a:cubicBezTo>
                  <a:pt x="12859" y="28248"/>
                  <a:pt x="12949" y="29247"/>
                  <a:pt x="12988" y="29977"/>
                </a:cubicBezTo>
                <a:cubicBezTo>
                  <a:pt x="13089" y="31898"/>
                  <a:pt x="13198" y="33225"/>
                  <a:pt x="13592" y="35108"/>
                </a:cubicBezTo>
                <a:cubicBezTo>
                  <a:pt x="13748" y="35850"/>
                  <a:pt x="13995" y="36569"/>
                  <a:pt x="14333" y="37250"/>
                </a:cubicBezTo>
                <a:cubicBezTo>
                  <a:pt x="14662" y="37913"/>
                  <a:pt x="15095" y="38466"/>
                  <a:pt x="15513" y="39061"/>
                </a:cubicBezTo>
                <a:cubicBezTo>
                  <a:pt x="15955" y="39687"/>
                  <a:pt x="16268" y="40477"/>
                  <a:pt x="16570" y="41193"/>
                </a:cubicBezTo>
                <a:cubicBezTo>
                  <a:pt x="16869" y="41900"/>
                  <a:pt x="17150" y="42616"/>
                  <a:pt x="17398" y="43342"/>
                </a:cubicBezTo>
                <a:cubicBezTo>
                  <a:pt x="17578" y="43872"/>
                  <a:pt x="17746" y="44427"/>
                  <a:pt x="17855" y="44984"/>
                </a:cubicBezTo>
                <a:cubicBezTo>
                  <a:pt x="17917" y="45295"/>
                  <a:pt x="17958" y="45587"/>
                  <a:pt x="18182" y="45811"/>
                </a:cubicBezTo>
                <a:cubicBezTo>
                  <a:pt x="18136" y="46002"/>
                  <a:pt x="18101" y="46195"/>
                  <a:pt x="18076" y="46389"/>
                </a:cubicBezTo>
                <a:cubicBezTo>
                  <a:pt x="17871" y="47828"/>
                  <a:pt x="17668" y="49265"/>
                  <a:pt x="17463" y="50702"/>
                </a:cubicBezTo>
                <a:cubicBezTo>
                  <a:pt x="17449" y="50801"/>
                  <a:pt x="17435" y="50903"/>
                  <a:pt x="17428" y="51006"/>
                </a:cubicBezTo>
                <a:cubicBezTo>
                  <a:pt x="17426" y="51020"/>
                  <a:pt x="17424" y="51036"/>
                  <a:pt x="17421" y="51050"/>
                </a:cubicBezTo>
                <a:cubicBezTo>
                  <a:pt x="17362" y="51464"/>
                  <a:pt x="17368" y="52169"/>
                  <a:pt x="17647" y="52478"/>
                </a:cubicBezTo>
                <a:cubicBezTo>
                  <a:pt x="17821" y="52670"/>
                  <a:pt x="18087" y="52753"/>
                  <a:pt x="18347" y="52753"/>
                </a:cubicBezTo>
                <a:cubicBezTo>
                  <a:pt x="18375" y="52753"/>
                  <a:pt x="18402" y="52752"/>
                  <a:pt x="18430" y="52750"/>
                </a:cubicBezTo>
                <a:cubicBezTo>
                  <a:pt x="18714" y="52733"/>
                  <a:pt x="18987" y="52630"/>
                  <a:pt x="19253" y="52528"/>
                </a:cubicBezTo>
                <a:cubicBezTo>
                  <a:pt x="19750" y="52339"/>
                  <a:pt x="20284" y="52116"/>
                  <a:pt x="20544" y="51653"/>
                </a:cubicBezTo>
                <a:cubicBezTo>
                  <a:pt x="20704" y="51365"/>
                  <a:pt x="20735" y="51027"/>
                  <a:pt x="20759" y="50700"/>
                </a:cubicBezTo>
                <a:lnTo>
                  <a:pt x="20920" y="48698"/>
                </a:lnTo>
                <a:cubicBezTo>
                  <a:pt x="20955" y="48270"/>
                  <a:pt x="21008" y="47630"/>
                  <a:pt x="20940" y="47117"/>
                </a:cubicBezTo>
                <a:cubicBezTo>
                  <a:pt x="20924" y="46886"/>
                  <a:pt x="20872" y="46660"/>
                  <a:pt x="20786" y="46444"/>
                </a:cubicBezTo>
                <a:cubicBezTo>
                  <a:pt x="20660" y="46140"/>
                  <a:pt x="20431" y="45772"/>
                  <a:pt x="20172" y="45460"/>
                </a:cubicBezTo>
                <a:cubicBezTo>
                  <a:pt x="20337" y="45037"/>
                  <a:pt x="20079" y="44327"/>
                  <a:pt x="20019" y="43927"/>
                </a:cubicBezTo>
                <a:cubicBezTo>
                  <a:pt x="19959" y="43521"/>
                  <a:pt x="19904" y="43111"/>
                  <a:pt x="19879" y="42701"/>
                </a:cubicBezTo>
                <a:lnTo>
                  <a:pt x="19879" y="42701"/>
                </a:lnTo>
                <a:cubicBezTo>
                  <a:pt x="19881" y="42715"/>
                  <a:pt x="19883" y="42729"/>
                  <a:pt x="19886" y="42745"/>
                </a:cubicBezTo>
                <a:cubicBezTo>
                  <a:pt x="19872" y="42540"/>
                  <a:pt x="19865" y="42337"/>
                  <a:pt x="19868" y="42133"/>
                </a:cubicBezTo>
                <a:cubicBezTo>
                  <a:pt x="19868" y="42101"/>
                  <a:pt x="19870" y="42070"/>
                  <a:pt x="19872" y="42040"/>
                </a:cubicBezTo>
                <a:cubicBezTo>
                  <a:pt x="19914" y="41068"/>
                  <a:pt x="19837" y="39977"/>
                  <a:pt x="19405" y="39088"/>
                </a:cubicBezTo>
                <a:cubicBezTo>
                  <a:pt x="19130" y="38521"/>
                  <a:pt x="18702" y="38042"/>
                  <a:pt x="18389" y="37494"/>
                </a:cubicBezTo>
                <a:cubicBezTo>
                  <a:pt x="18188" y="37140"/>
                  <a:pt x="18037" y="36764"/>
                  <a:pt x="17940" y="36370"/>
                </a:cubicBezTo>
                <a:cubicBezTo>
                  <a:pt x="17740" y="35569"/>
                  <a:pt x="17938" y="34881"/>
                  <a:pt x="17988" y="34097"/>
                </a:cubicBezTo>
                <a:cubicBezTo>
                  <a:pt x="18039" y="33259"/>
                  <a:pt x="18076" y="32421"/>
                  <a:pt x="18128" y="31583"/>
                </a:cubicBezTo>
                <a:cubicBezTo>
                  <a:pt x="18317" y="28513"/>
                  <a:pt x="18898" y="25254"/>
                  <a:pt x="17470" y="22377"/>
                </a:cubicBezTo>
                <a:cubicBezTo>
                  <a:pt x="17470" y="22044"/>
                  <a:pt x="16553" y="20415"/>
                  <a:pt x="16466" y="20095"/>
                </a:cubicBezTo>
                <a:cubicBezTo>
                  <a:pt x="16463" y="20076"/>
                  <a:pt x="16457" y="20058"/>
                  <a:pt x="16454" y="20038"/>
                </a:cubicBezTo>
                <a:lnTo>
                  <a:pt x="16454" y="20038"/>
                </a:lnTo>
                <a:cubicBezTo>
                  <a:pt x="16499" y="20045"/>
                  <a:pt x="16541" y="20049"/>
                  <a:pt x="16581" y="20049"/>
                </a:cubicBezTo>
                <a:cubicBezTo>
                  <a:pt x="16713" y="20049"/>
                  <a:pt x="16810" y="20008"/>
                  <a:pt x="16855" y="19918"/>
                </a:cubicBezTo>
                <a:cubicBezTo>
                  <a:pt x="17606" y="18775"/>
                  <a:pt x="18569" y="16364"/>
                  <a:pt x="18702" y="15586"/>
                </a:cubicBezTo>
                <a:cubicBezTo>
                  <a:pt x="18879" y="14558"/>
                  <a:pt x="18654" y="13775"/>
                  <a:pt x="18260" y="13273"/>
                </a:cubicBezTo>
                <a:cubicBezTo>
                  <a:pt x="17970" y="12734"/>
                  <a:pt x="16846" y="11859"/>
                  <a:pt x="15918" y="11378"/>
                </a:cubicBezTo>
                <a:cubicBezTo>
                  <a:pt x="15353" y="11085"/>
                  <a:pt x="14769" y="10805"/>
                  <a:pt x="14172" y="10572"/>
                </a:cubicBezTo>
                <a:cubicBezTo>
                  <a:pt x="14176" y="10545"/>
                  <a:pt x="14181" y="10521"/>
                  <a:pt x="14186" y="10494"/>
                </a:cubicBezTo>
                <a:cubicBezTo>
                  <a:pt x="14236" y="10240"/>
                  <a:pt x="14333" y="10005"/>
                  <a:pt x="14269" y="9736"/>
                </a:cubicBezTo>
                <a:cubicBezTo>
                  <a:pt x="14230" y="9573"/>
                  <a:pt x="14165" y="9418"/>
                  <a:pt x="14154" y="9250"/>
                </a:cubicBezTo>
                <a:cubicBezTo>
                  <a:pt x="14154" y="9234"/>
                  <a:pt x="14153" y="9218"/>
                  <a:pt x="14151" y="9202"/>
                </a:cubicBezTo>
                <a:cubicBezTo>
                  <a:pt x="14497" y="8937"/>
                  <a:pt x="14983" y="8637"/>
                  <a:pt x="15692" y="8416"/>
                </a:cubicBezTo>
                <a:cubicBezTo>
                  <a:pt x="15800" y="8386"/>
                  <a:pt x="15812" y="8237"/>
                  <a:pt x="15711" y="8188"/>
                </a:cubicBezTo>
                <a:cubicBezTo>
                  <a:pt x="15195" y="7935"/>
                  <a:pt x="14762" y="7792"/>
                  <a:pt x="14230" y="7574"/>
                </a:cubicBezTo>
                <a:cubicBezTo>
                  <a:pt x="14227" y="7580"/>
                  <a:pt x="14221" y="7587"/>
                  <a:pt x="14216" y="7594"/>
                </a:cubicBezTo>
                <a:cubicBezTo>
                  <a:pt x="14055" y="6469"/>
                  <a:pt x="13511" y="4971"/>
                  <a:pt x="11679" y="4971"/>
                </a:cubicBezTo>
                <a:cubicBezTo>
                  <a:pt x="11504" y="4971"/>
                  <a:pt x="11317" y="4984"/>
                  <a:pt x="11118" y="5013"/>
                </a:cubicBezTo>
                <a:cubicBezTo>
                  <a:pt x="10893" y="5045"/>
                  <a:pt x="10558" y="5137"/>
                  <a:pt x="10204" y="5307"/>
                </a:cubicBezTo>
                <a:lnTo>
                  <a:pt x="11970" y="1173"/>
                </a:lnTo>
                <a:cubicBezTo>
                  <a:pt x="12143" y="687"/>
                  <a:pt x="11835" y="270"/>
                  <a:pt x="11429" y="93"/>
                </a:cubicBezTo>
                <a:cubicBezTo>
                  <a:pt x="11293" y="33"/>
                  <a:pt x="11147" y="0"/>
                  <a:pt x="11003" y="0"/>
                </a:cubicBezTo>
                <a:close/>
              </a:path>
            </a:pathLst>
          </a:custGeom>
          <a:solidFill>
            <a:srgbClr val="1E1819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5" name="Google Shape;475;p78"/>
          <p:cNvGrpSpPr/>
          <p:nvPr/>
        </p:nvGrpSpPr>
        <p:grpSpPr>
          <a:xfrm>
            <a:off x="126658" y="377249"/>
            <a:ext cx="809849" cy="2005537"/>
            <a:chOff x="2310775" y="556275"/>
            <a:chExt cx="532550" cy="1318825"/>
          </a:xfrm>
        </p:grpSpPr>
        <p:sp>
          <p:nvSpPr>
            <p:cNvPr id="476" name="Google Shape;476;p78"/>
            <p:cNvSpPr/>
            <p:nvPr/>
          </p:nvSpPr>
          <p:spPr>
            <a:xfrm>
              <a:off x="2751175" y="1691450"/>
              <a:ext cx="92150" cy="183650"/>
            </a:xfrm>
            <a:custGeom>
              <a:rect b="b" l="l" r="r" t="t"/>
              <a:pathLst>
                <a:path extrusionOk="0" h="7346" w="3686">
                  <a:moveTo>
                    <a:pt x="1935" y="0"/>
                  </a:moveTo>
                  <a:cubicBezTo>
                    <a:pt x="1875" y="0"/>
                    <a:pt x="1812" y="8"/>
                    <a:pt x="1744" y="21"/>
                  </a:cubicBezTo>
                  <a:cubicBezTo>
                    <a:pt x="1593" y="50"/>
                    <a:pt x="1064" y="228"/>
                    <a:pt x="1064" y="444"/>
                  </a:cubicBezTo>
                  <a:cubicBezTo>
                    <a:pt x="838" y="766"/>
                    <a:pt x="775" y="1172"/>
                    <a:pt x="720" y="1563"/>
                  </a:cubicBezTo>
                  <a:cubicBezTo>
                    <a:pt x="514" y="3000"/>
                    <a:pt x="263" y="4206"/>
                    <a:pt x="59" y="5643"/>
                  </a:cubicBezTo>
                  <a:cubicBezTo>
                    <a:pt x="0" y="6056"/>
                    <a:pt x="6" y="6762"/>
                    <a:pt x="285" y="7072"/>
                  </a:cubicBezTo>
                  <a:cubicBezTo>
                    <a:pt x="459" y="7264"/>
                    <a:pt x="725" y="7346"/>
                    <a:pt x="986" y="7346"/>
                  </a:cubicBezTo>
                  <a:cubicBezTo>
                    <a:pt x="1013" y="7346"/>
                    <a:pt x="1040" y="7345"/>
                    <a:pt x="1067" y="7343"/>
                  </a:cubicBezTo>
                  <a:cubicBezTo>
                    <a:pt x="1353" y="7324"/>
                    <a:pt x="1625" y="7222"/>
                    <a:pt x="1891" y="7121"/>
                  </a:cubicBezTo>
                  <a:cubicBezTo>
                    <a:pt x="2388" y="6930"/>
                    <a:pt x="2924" y="6709"/>
                    <a:pt x="3181" y="6246"/>
                  </a:cubicBezTo>
                  <a:cubicBezTo>
                    <a:pt x="3343" y="5960"/>
                    <a:pt x="3372" y="5619"/>
                    <a:pt x="3399" y="5293"/>
                  </a:cubicBezTo>
                  <a:cubicBezTo>
                    <a:pt x="3453" y="4625"/>
                    <a:pt x="3505" y="3958"/>
                    <a:pt x="3559" y="3289"/>
                  </a:cubicBezTo>
                  <a:cubicBezTo>
                    <a:pt x="3604" y="2727"/>
                    <a:pt x="3685" y="1793"/>
                    <a:pt x="3468" y="1271"/>
                  </a:cubicBezTo>
                  <a:cubicBezTo>
                    <a:pt x="3260" y="771"/>
                    <a:pt x="2733" y="444"/>
                    <a:pt x="2293" y="120"/>
                  </a:cubicBezTo>
                  <a:cubicBezTo>
                    <a:pt x="2176" y="34"/>
                    <a:pt x="2062" y="0"/>
                    <a:pt x="1935" y="0"/>
                  </a:cubicBezTo>
                  <a:close/>
                </a:path>
              </a:pathLst>
            </a:custGeom>
            <a:solidFill>
              <a:srgbClr val="A82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78"/>
            <p:cNvSpPr/>
            <p:nvPr/>
          </p:nvSpPr>
          <p:spPr>
            <a:xfrm>
              <a:off x="2320125" y="1483425"/>
              <a:ext cx="171625" cy="110800"/>
            </a:xfrm>
            <a:custGeom>
              <a:rect b="b" l="l" r="r" t="t"/>
              <a:pathLst>
                <a:path extrusionOk="0" h="4432" w="6865">
                  <a:moveTo>
                    <a:pt x="4460" y="1"/>
                  </a:moveTo>
                  <a:cubicBezTo>
                    <a:pt x="4486" y="412"/>
                    <a:pt x="3771" y="804"/>
                    <a:pt x="3438" y="1047"/>
                  </a:cubicBezTo>
                  <a:cubicBezTo>
                    <a:pt x="3128" y="1273"/>
                    <a:pt x="110" y="1977"/>
                    <a:pt x="9" y="3076"/>
                  </a:cubicBezTo>
                  <a:cubicBezTo>
                    <a:pt x="1" y="3161"/>
                    <a:pt x="18" y="3672"/>
                    <a:pt x="48" y="3756"/>
                  </a:cubicBezTo>
                  <a:cubicBezTo>
                    <a:pt x="199" y="4181"/>
                    <a:pt x="890" y="4431"/>
                    <a:pt x="1359" y="4431"/>
                  </a:cubicBezTo>
                  <a:cubicBezTo>
                    <a:pt x="1377" y="4431"/>
                    <a:pt x="1395" y="4431"/>
                    <a:pt x="1413" y="4430"/>
                  </a:cubicBezTo>
                  <a:cubicBezTo>
                    <a:pt x="2386" y="4388"/>
                    <a:pt x="3623" y="3690"/>
                    <a:pt x="4572" y="3273"/>
                  </a:cubicBezTo>
                  <a:cubicBezTo>
                    <a:pt x="5596" y="2823"/>
                    <a:pt x="5906" y="2917"/>
                    <a:pt x="6437" y="2545"/>
                  </a:cubicBezTo>
                  <a:cubicBezTo>
                    <a:pt x="6706" y="2354"/>
                    <a:pt x="6834" y="2029"/>
                    <a:pt x="6854" y="1694"/>
                  </a:cubicBezTo>
                  <a:cubicBezTo>
                    <a:pt x="6864" y="1554"/>
                    <a:pt x="6837" y="911"/>
                    <a:pt x="6811" y="776"/>
                  </a:cubicBezTo>
                  <a:cubicBezTo>
                    <a:pt x="6723" y="319"/>
                    <a:pt x="6489" y="414"/>
                    <a:pt x="6241" y="18"/>
                  </a:cubicBezTo>
                  <a:lnTo>
                    <a:pt x="4460" y="1"/>
                  </a:lnTo>
                  <a:close/>
                </a:path>
              </a:pathLst>
            </a:custGeom>
            <a:solidFill>
              <a:srgbClr val="A82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78"/>
            <p:cNvSpPr/>
            <p:nvPr/>
          </p:nvSpPr>
          <p:spPr>
            <a:xfrm>
              <a:off x="2751175" y="1676950"/>
              <a:ext cx="91000" cy="183650"/>
            </a:xfrm>
            <a:custGeom>
              <a:rect b="b" l="l" r="r" t="t"/>
              <a:pathLst>
                <a:path extrusionOk="0" h="7346" w="3640">
                  <a:moveTo>
                    <a:pt x="1930" y="1"/>
                  </a:moveTo>
                  <a:cubicBezTo>
                    <a:pt x="1870" y="1"/>
                    <a:pt x="1807" y="8"/>
                    <a:pt x="1739" y="21"/>
                  </a:cubicBezTo>
                  <a:cubicBezTo>
                    <a:pt x="1586" y="50"/>
                    <a:pt x="1059" y="229"/>
                    <a:pt x="1059" y="443"/>
                  </a:cubicBezTo>
                  <a:cubicBezTo>
                    <a:pt x="831" y="766"/>
                    <a:pt x="770" y="1172"/>
                    <a:pt x="715" y="1563"/>
                  </a:cubicBezTo>
                  <a:lnTo>
                    <a:pt x="102" y="5876"/>
                  </a:lnTo>
                  <a:cubicBezTo>
                    <a:pt x="43" y="6289"/>
                    <a:pt x="0" y="6762"/>
                    <a:pt x="280" y="7072"/>
                  </a:cubicBezTo>
                  <a:cubicBezTo>
                    <a:pt x="454" y="7263"/>
                    <a:pt x="721" y="7346"/>
                    <a:pt x="982" y="7346"/>
                  </a:cubicBezTo>
                  <a:cubicBezTo>
                    <a:pt x="1009" y="7346"/>
                    <a:pt x="1035" y="7345"/>
                    <a:pt x="1062" y="7343"/>
                  </a:cubicBezTo>
                  <a:cubicBezTo>
                    <a:pt x="1348" y="7325"/>
                    <a:pt x="1620" y="7222"/>
                    <a:pt x="1886" y="7121"/>
                  </a:cubicBezTo>
                  <a:cubicBezTo>
                    <a:pt x="2383" y="6931"/>
                    <a:pt x="2918" y="6708"/>
                    <a:pt x="3176" y="6245"/>
                  </a:cubicBezTo>
                  <a:cubicBezTo>
                    <a:pt x="3338" y="5958"/>
                    <a:pt x="3367" y="5620"/>
                    <a:pt x="3394" y="5293"/>
                  </a:cubicBezTo>
                  <a:cubicBezTo>
                    <a:pt x="3446" y="4626"/>
                    <a:pt x="3500" y="3957"/>
                    <a:pt x="3554" y="3290"/>
                  </a:cubicBezTo>
                  <a:cubicBezTo>
                    <a:pt x="3599" y="2727"/>
                    <a:pt x="3640" y="2139"/>
                    <a:pt x="3424" y="1617"/>
                  </a:cubicBezTo>
                  <a:cubicBezTo>
                    <a:pt x="3217" y="1117"/>
                    <a:pt x="2728" y="444"/>
                    <a:pt x="2288" y="121"/>
                  </a:cubicBezTo>
                  <a:cubicBezTo>
                    <a:pt x="2171" y="34"/>
                    <a:pt x="2057" y="1"/>
                    <a:pt x="1930" y="1"/>
                  </a:cubicBez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78"/>
            <p:cNvSpPr/>
            <p:nvPr/>
          </p:nvSpPr>
          <p:spPr>
            <a:xfrm>
              <a:off x="2310775" y="1468950"/>
              <a:ext cx="182150" cy="110775"/>
            </a:xfrm>
            <a:custGeom>
              <a:rect b="b" l="l" r="r" t="t"/>
              <a:pathLst>
                <a:path extrusionOk="0" h="4431" w="7286">
                  <a:moveTo>
                    <a:pt x="4829" y="0"/>
                  </a:moveTo>
                  <a:cubicBezTo>
                    <a:pt x="4855" y="411"/>
                    <a:pt x="4140" y="804"/>
                    <a:pt x="3807" y="1047"/>
                  </a:cubicBezTo>
                  <a:cubicBezTo>
                    <a:pt x="3471" y="1291"/>
                    <a:pt x="1" y="2583"/>
                    <a:pt x="417" y="3757"/>
                  </a:cubicBezTo>
                  <a:cubicBezTo>
                    <a:pt x="568" y="4181"/>
                    <a:pt x="1259" y="4431"/>
                    <a:pt x="1728" y="4431"/>
                  </a:cubicBezTo>
                  <a:cubicBezTo>
                    <a:pt x="1746" y="4431"/>
                    <a:pt x="1764" y="4430"/>
                    <a:pt x="1782" y="4429"/>
                  </a:cubicBezTo>
                  <a:cubicBezTo>
                    <a:pt x="2755" y="4387"/>
                    <a:pt x="3992" y="3688"/>
                    <a:pt x="4940" y="3272"/>
                  </a:cubicBezTo>
                  <a:cubicBezTo>
                    <a:pt x="5965" y="2822"/>
                    <a:pt x="6276" y="2917"/>
                    <a:pt x="6805" y="2544"/>
                  </a:cubicBezTo>
                  <a:cubicBezTo>
                    <a:pt x="7188" y="2276"/>
                    <a:pt x="7286" y="1734"/>
                    <a:pt x="7198" y="1276"/>
                  </a:cubicBezTo>
                  <a:cubicBezTo>
                    <a:pt x="7109" y="819"/>
                    <a:pt x="6858" y="413"/>
                    <a:pt x="6610" y="17"/>
                  </a:cubicBezTo>
                  <a:lnTo>
                    <a:pt x="4829" y="0"/>
                  </a:ln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8"/>
            <p:cNvSpPr/>
            <p:nvPr/>
          </p:nvSpPr>
          <p:spPr>
            <a:xfrm>
              <a:off x="2400025" y="1090525"/>
              <a:ext cx="427200" cy="618200"/>
            </a:xfrm>
            <a:custGeom>
              <a:rect b="b" l="l" r="r" t="t"/>
              <a:pathLst>
                <a:path extrusionOk="0" h="24728" w="17088">
                  <a:moveTo>
                    <a:pt x="6025" y="0"/>
                  </a:moveTo>
                  <a:cubicBezTo>
                    <a:pt x="5939" y="0"/>
                    <a:pt x="5862" y="24"/>
                    <a:pt x="5805" y="88"/>
                  </a:cubicBezTo>
                  <a:cubicBezTo>
                    <a:pt x="5677" y="226"/>
                    <a:pt x="5862" y="1247"/>
                    <a:pt x="5734" y="1430"/>
                  </a:cubicBezTo>
                  <a:cubicBezTo>
                    <a:pt x="3070" y="3339"/>
                    <a:pt x="1123" y="7588"/>
                    <a:pt x="895" y="7895"/>
                  </a:cubicBezTo>
                  <a:cubicBezTo>
                    <a:pt x="626" y="8260"/>
                    <a:pt x="543" y="8530"/>
                    <a:pt x="467" y="8973"/>
                  </a:cubicBezTo>
                  <a:cubicBezTo>
                    <a:pt x="387" y="9441"/>
                    <a:pt x="353" y="9953"/>
                    <a:pt x="213" y="10405"/>
                  </a:cubicBezTo>
                  <a:cubicBezTo>
                    <a:pt x="14" y="11047"/>
                    <a:pt x="1" y="11630"/>
                    <a:pt x="154" y="12285"/>
                  </a:cubicBezTo>
                  <a:cubicBezTo>
                    <a:pt x="373" y="13232"/>
                    <a:pt x="830" y="14234"/>
                    <a:pt x="830" y="15216"/>
                  </a:cubicBezTo>
                  <a:cubicBezTo>
                    <a:pt x="887" y="15713"/>
                    <a:pt x="1220" y="15903"/>
                    <a:pt x="1649" y="15903"/>
                  </a:cubicBezTo>
                  <a:cubicBezTo>
                    <a:pt x="1964" y="15903"/>
                    <a:pt x="2329" y="15801"/>
                    <a:pt x="2676" y="15643"/>
                  </a:cubicBezTo>
                  <a:cubicBezTo>
                    <a:pt x="2931" y="15528"/>
                    <a:pt x="3138" y="15306"/>
                    <a:pt x="3188" y="15029"/>
                  </a:cubicBezTo>
                  <a:cubicBezTo>
                    <a:pt x="3273" y="14571"/>
                    <a:pt x="3107" y="14081"/>
                    <a:pt x="3210" y="13614"/>
                  </a:cubicBezTo>
                  <a:cubicBezTo>
                    <a:pt x="3360" y="12937"/>
                    <a:pt x="3810" y="12282"/>
                    <a:pt x="3906" y="11608"/>
                  </a:cubicBezTo>
                  <a:cubicBezTo>
                    <a:pt x="4058" y="10565"/>
                    <a:pt x="3448" y="10054"/>
                    <a:pt x="3611" y="9630"/>
                  </a:cubicBezTo>
                  <a:cubicBezTo>
                    <a:pt x="4865" y="8772"/>
                    <a:pt x="7862" y="6788"/>
                    <a:pt x="8992" y="6041"/>
                  </a:cubicBezTo>
                  <a:cubicBezTo>
                    <a:pt x="9047" y="6005"/>
                    <a:pt x="9108" y="5988"/>
                    <a:pt x="9167" y="5988"/>
                  </a:cubicBezTo>
                  <a:cubicBezTo>
                    <a:pt x="9323" y="5988"/>
                    <a:pt x="9469" y="6104"/>
                    <a:pt x="9486" y="6277"/>
                  </a:cubicBezTo>
                  <a:cubicBezTo>
                    <a:pt x="9543" y="6880"/>
                    <a:pt x="9632" y="7879"/>
                    <a:pt x="9671" y="8611"/>
                  </a:cubicBezTo>
                  <a:cubicBezTo>
                    <a:pt x="9772" y="10530"/>
                    <a:pt x="9882" y="11859"/>
                    <a:pt x="10276" y="13741"/>
                  </a:cubicBezTo>
                  <a:cubicBezTo>
                    <a:pt x="10431" y="14482"/>
                    <a:pt x="10680" y="15201"/>
                    <a:pt x="11016" y="15882"/>
                  </a:cubicBezTo>
                  <a:cubicBezTo>
                    <a:pt x="11346" y="16546"/>
                    <a:pt x="11779" y="17098"/>
                    <a:pt x="12197" y="17693"/>
                  </a:cubicBezTo>
                  <a:cubicBezTo>
                    <a:pt x="12640" y="18318"/>
                    <a:pt x="12953" y="19108"/>
                    <a:pt x="13255" y="19824"/>
                  </a:cubicBezTo>
                  <a:cubicBezTo>
                    <a:pt x="13555" y="20530"/>
                    <a:pt x="13833" y="21246"/>
                    <a:pt x="14080" y="21974"/>
                  </a:cubicBezTo>
                  <a:cubicBezTo>
                    <a:pt x="14260" y="22503"/>
                    <a:pt x="14429" y="23059"/>
                    <a:pt x="14540" y="23617"/>
                  </a:cubicBezTo>
                  <a:cubicBezTo>
                    <a:pt x="14608" y="23967"/>
                    <a:pt x="14651" y="24294"/>
                    <a:pt x="14963" y="24525"/>
                  </a:cubicBezTo>
                  <a:cubicBezTo>
                    <a:pt x="15152" y="24665"/>
                    <a:pt x="15391" y="24728"/>
                    <a:pt x="15639" y="24728"/>
                  </a:cubicBezTo>
                  <a:cubicBezTo>
                    <a:pt x="16070" y="24728"/>
                    <a:pt x="16525" y="24537"/>
                    <a:pt x="16774" y="24233"/>
                  </a:cubicBezTo>
                  <a:cubicBezTo>
                    <a:pt x="17087" y="23849"/>
                    <a:pt x="16769" y="23007"/>
                    <a:pt x="16702" y="22557"/>
                  </a:cubicBezTo>
                  <a:cubicBezTo>
                    <a:pt x="16607" y="21934"/>
                    <a:pt x="16526" y="21300"/>
                    <a:pt x="16553" y="20668"/>
                  </a:cubicBezTo>
                  <a:cubicBezTo>
                    <a:pt x="16596" y="19696"/>
                    <a:pt x="16518" y="18606"/>
                    <a:pt x="16087" y="17718"/>
                  </a:cubicBezTo>
                  <a:cubicBezTo>
                    <a:pt x="15812" y="17151"/>
                    <a:pt x="15384" y="16670"/>
                    <a:pt x="15071" y="16123"/>
                  </a:cubicBezTo>
                  <a:cubicBezTo>
                    <a:pt x="14870" y="15771"/>
                    <a:pt x="14719" y="15392"/>
                    <a:pt x="14621" y="14999"/>
                  </a:cubicBezTo>
                  <a:cubicBezTo>
                    <a:pt x="14421" y="14199"/>
                    <a:pt x="14619" y="13510"/>
                    <a:pt x="14668" y="12726"/>
                  </a:cubicBezTo>
                  <a:cubicBezTo>
                    <a:pt x="14722" y="11889"/>
                    <a:pt x="14759" y="11050"/>
                    <a:pt x="14810" y="10213"/>
                  </a:cubicBezTo>
                  <a:cubicBezTo>
                    <a:pt x="14998" y="7143"/>
                    <a:pt x="15580" y="3883"/>
                    <a:pt x="14153" y="1006"/>
                  </a:cubicBezTo>
                  <a:cubicBezTo>
                    <a:pt x="13806" y="309"/>
                    <a:pt x="13309" y="69"/>
                    <a:pt x="12611" y="69"/>
                  </a:cubicBezTo>
                  <a:cubicBezTo>
                    <a:pt x="12512" y="69"/>
                    <a:pt x="12409" y="73"/>
                    <a:pt x="12303" y="82"/>
                  </a:cubicBezTo>
                  <a:cubicBezTo>
                    <a:pt x="11449" y="153"/>
                    <a:pt x="10655" y="527"/>
                    <a:pt x="9809" y="650"/>
                  </a:cubicBezTo>
                  <a:cubicBezTo>
                    <a:pt x="9534" y="691"/>
                    <a:pt x="9256" y="711"/>
                    <a:pt x="8978" y="711"/>
                  </a:cubicBezTo>
                  <a:cubicBezTo>
                    <a:pt x="8529" y="711"/>
                    <a:pt x="8081" y="658"/>
                    <a:pt x="7643" y="554"/>
                  </a:cubicBezTo>
                  <a:cubicBezTo>
                    <a:pt x="7281" y="468"/>
                    <a:pt x="6928" y="345"/>
                    <a:pt x="6591" y="189"/>
                  </a:cubicBezTo>
                  <a:cubicBezTo>
                    <a:pt x="6453" y="124"/>
                    <a:pt x="6218" y="0"/>
                    <a:pt x="6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78"/>
            <p:cNvSpPr/>
            <p:nvPr/>
          </p:nvSpPr>
          <p:spPr>
            <a:xfrm>
              <a:off x="2740050" y="1103200"/>
              <a:ext cx="74200" cy="521700"/>
            </a:xfrm>
            <a:custGeom>
              <a:rect b="b" l="l" r="r" t="t"/>
              <a:pathLst>
                <a:path extrusionOk="0" h="20868" w="2968">
                  <a:moveTo>
                    <a:pt x="152" y="0"/>
                  </a:moveTo>
                  <a:lnTo>
                    <a:pt x="1" y="47"/>
                  </a:lnTo>
                  <a:cubicBezTo>
                    <a:pt x="707" y="2303"/>
                    <a:pt x="1313" y="4746"/>
                    <a:pt x="980" y="7325"/>
                  </a:cubicBezTo>
                  <a:cubicBezTo>
                    <a:pt x="922" y="7762"/>
                    <a:pt x="858" y="8200"/>
                    <a:pt x="793" y="8639"/>
                  </a:cubicBezTo>
                  <a:cubicBezTo>
                    <a:pt x="496" y="10654"/>
                    <a:pt x="188" y="12737"/>
                    <a:pt x="663" y="14755"/>
                  </a:cubicBezTo>
                  <a:cubicBezTo>
                    <a:pt x="818" y="15415"/>
                    <a:pt x="1173" y="15931"/>
                    <a:pt x="1519" y="16431"/>
                  </a:cubicBezTo>
                  <a:cubicBezTo>
                    <a:pt x="1716" y="16716"/>
                    <a:pt x="1918" y="17011"/>
                    <a:pt x="2086" y="17333"/>
                  </a:cubicBezTo>
                  <a:cubicBezTo>
                    <a:pt x="2273" y="17690"/>
                    <a:pt x="2390" y="18087"/>
                    <a:pt x="2501" y="18473"/>
                  </a:cubicBezTo>
                  <a:cubicBezTo>
                    <a:pt x="2727" y="19250"/>
                    <a:pt x="2861" y="20060"/>
                    <a:pt x="2968" y="20867"/>
                  </a:cubicBezTo>
                  <a:cubicBezTo>
                    <a:pt x="2951" y="20633"/>
                    <a:pt x="2947" y="20397"/>
                    <a:pt x="2956" y="20161"/>
                  </a:cubicBezTo>
                  <a:cubicBezTo>
                    <a:pt x="2961" y="20038"/>
                    <a:pt x="2964" y="19914"/>
                    <a:pt x="2964" y="19786"/>
                  </a:cubicBezTo>
                  <a:cubicBezTo>
                    <a:pt x="2885" y="19329"/>
                    <a:pt x="2781" y="18876"/>
                    <a:pt x="2653" y="18429"/>
                  </a:cubicBezTo>
                  <a:cubicBezTo>
                    <a:pt x="2540" y="18037"/>
                    <a:pt x="2422" y="17631"/>
                    <a:pt x="2228" y="17258"/>
                  </a:cubicBezTo>
                  <a:cubicBezTo>
                    <a:pt x="2054" y="16928"/>
                    <a:pt x="1849" y="16630"/>
                    <a:pt x="1648" y="16340"/>
                  </a:cubicBezTo>
                  <a:cubicBezTo>
                    <a:pt x="1298" y="15832"/>
                    <a:pt x="964" y="15351"/>
                    <a:pt x="816" y="14720"/>
                  </a:cubicBezTo>
                  <a:cubicBezTo>
                    <a:pt x="349" y="12730"/>
                    <a:pt x="654" y="10663"/>
                    <a:pt x="949" y="8663"/>
                  </a:cubicBezTo>
                  <a:cubicBezTo>
                    <a:pt x="1015" y="8220"/>
                    <a:pt x="1079" y="7782"/>
                    <a:pt x="1136" y="7345"/>
                  </a:cubicBezTo>
                  <a:cubicBezTo>
                    <a:pt x="1473" y="4736"/>
                    <a:pt x="862" y="2273"/>
                    <a:pt x="152" y="0"/>
                  </a:cubicBezTo>
                  <a:close/>
                </a:path>
              </a:pathLst>
            </a:custGeom>
            <a:solidFill>
              <a:srgbClr val="7F0F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78"/>
            <p:cNvSpPr/>
            <p:nvPr/>
          </p:nvSpPr>
          <p:spPr>
            <a:xfrm>
              <a:off x="2388750" y="929650"/>
              <a:ext cx="77150" cy="144425"/>
            </a:xfrm>
            <a:custGeom>
              <a:rect b="b" l="l" r="r" t="t"/>
              <a:pathLst>
                <a:path extrusionOk="0" h="5777" w="3086">
                  <a:moveTo>
                    <a:pt x="2371" y="0"/>
                  </a:moveTo>
                  <a:cubicBezTo>
                    <a:pt x="2199" y="0"/>
                    <a:pt x="2035" y="80"/>
                    <a:pt x="1946" y="269"/>
                  </a:cubicBezTo>
                  <a:lnTo>
                    <a:pt x="0" y="5358"/>
                  </a:lnTo>
                  <a:cubicBezTo>
                    <a:pt x="263" y="5491"/>
                    <a:pt x="523" y="5633"/>
                    <a:pt x="780" y="5776"/>
                  </a:cubicBezTo>
                  <a:lnTo>
                    <a:pt x="2949" y="702"/>
                  </a:lnTo>
                  <a:cubicBezTo>
                    <a:pt x="3085" y="315"/>
                    <a:pt x="2713" y="0"/>
                    <a:pt x="2371" y="0"/>
                  </a:cubicBez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8"/>
            <p:cNvSpPr/>
            <p:nvPr/>
          </p:nvSpPr>
          <p:spPr>
            <a:xfrm>
              <a:off x="2374425" y="794775"/>
              <a:ext cx="178475" cy="172675"/>
            </a:xfrm>
            <a:custGeom>
              <a:rect b="b" l="l" r="r" t="t"/>
              <a:pathLst>
                <a:path extrusionOk="0" h="6907" w="7139">
                  <a:moveTo>
                    <a:pt x="1778" y="1"/>
                  </a:moveTo>
                  <a:cubicBezTo>
                    <a:pt x="1336" y="1"/>
                    <a:pt x="951" y="50"/>
                    <a:pt x="627" y="178"/>
                  </a:cubicBezTo>
                  <a:cubicBezTo>
                    <a:pt x="181" y="355"/>
                    <a:pt x="0" y="1010"/>
                    <a:pt x="46" y="1433"/>
                  </a:cubicBezTo>
                  <a:cubicBezTo>
                    <a:pt x="117" y="2106"/>
                    <a:pt x="595" y="2795"/>
                    <a:pt x="1101" y="4028"/>
                  </a:cubicBezTo>
                  <a:cubicBezTo>
                    <a:pt x="1143" y="4136"/>
                    <a:pt x="1165" y="4252"/>
                    <a:pt x="1163" y="4367"/>
                  </a:cubicBezTo>
                  <a:lnTo>
                    <a:pt x="1161" y="4521"/>
                  </a:lnTo>
                  <a:cubicBezTo>
                    <a:pt x="1160" y="4678"/>
                    <a:pt x="1188" y="4833"/>
                    <a:pt x="1249" y="4980"/>
                  </a:cubicBezTo>
                  <a:cubicBezTo>
                    <a:pt x="1454" y="5473"/>
                    <a:pt x="1658" y="5913"/>
                    <a:pt x="1837" y="6211"/>
                  </a:cubicBezTo>
                  <a:cubicBezTo>
                    <a:pt x="1988" y="6464"/>
                    <a:pt x="2165" y="6723"/>
                    <a:pt x="2433" y="6848"/>
                  </a:cubicBezTo>
                  <a:cubicBezTo>
                    <a:pt x="2517" y="6887"/>
                    <a:pt x="2612" y="6906"/>
                    <a:pt x="2707" y="6906"/>
                  </a:cubicBezTo>
                  <a:cubicBezTo>
                    <a:pt x="2913" y="6906"/>
                    <a:pt x="3116" y="6814"/>
                    <a:pt x="3195" y="6627"/>
                  </a:cubicBezTo>
                  <a:cubicBezTo>
                    <a:pt x="3410" y="6548"/>
                    <a:pt x="3646" y="6543"/>
                    <a:pt x="3864" y="6471"/>
                  </a:cubicBezTo>
                  <a:cubicBezTo>
                    <a:pt x="4083" y="6400"/>
                    <a:pt x="4298" y="6233"/>
                    <a:pt x="4312" y="6004"/>
                  </a:cubicBezTo>
                  <a:cubicBezTo>
                    <a:pt x="4344" y="6016"/>
                    <a:pt x="4376" y="6021"/>
                    <a:pt x="4409" y="6021"/>
                  </a:cubicBezTo>
                  <a:cubicBezTo>
                    <a:pt x="4606" y="6021"/>
                    <a:pt x="4789" y="5819"/>
                    <a:pt x="4810" y="5610"/>
                  </a:cubicBezTo>
                  <a:cubicBezTo>
                    <a:pt x="4834" y="5366"/>
                    <a:pt x="4713" y="5135"/>
                    <a:pt x="4595" y="4921"/>
                  </a:cubicBezTo>
                  <a:cubicBezTo>
                    <a:pt x="4448" y="4658"/>
                    <a:pt x="4315" y="4419"/>
                    <a:pt x="4106" y="4203"/>
                  </a:cubicBezTo>
                  <a:cubicBezTo>
                    <a:pt x="3907" y="3999"/>
                    <a:pt x="3690" y="3817"/>
                    <a:pt x="3454" y="3657"/>
                  </a:cubicBezTo>
                  <a:cubicBezTo>
                    <a:pt x="3313" y="3561"/>
                    <a:pt x="3141" y="3428"/>
                    <a:pt x="2982" y="3366"/>
                  </a:cubicBezTo>
                  <a:cubicBezTo>
                    <a:pt x="2925" y="3343"/>
                    <a:pt x="2865" y="3339"/>
                    <a:pt x="2804" y="3339"/>
                  </a:cubicBezTo>
                  <a:cubicBezTo>
                    <a:pt x="2767" y="3339"/>
                    <a:pt x="2730" y="3340"/>
                    <a:pt x="2692" y="3340"/>
                  </a:cubicBezTo>
                  <a:cubicBezTo>
                    <a:pt x="2607" y="3340"/>
                    <a:pt x="2523" y="3332"/>
                    <a:pt x="2447" y="3273"/>
                  </a:cubicBezTo>
                  <a:cubicBezTo>
                    <a:pt x="2396" y="3233"/>
                    <a:pt x="2253" y="3066"/>
                    <a:pt x="2367" y="3022"/>
                  </a:cubicBezTo>
                  <a:cubicBezTo>
                    <a:pt x="2368" y="3022"/>
                    <a:pt x="2368" y="3022"/>
                    <a:pt x="2369" y="3022"/>
                  </a:cubicBezTo>
                  <a:cubicBezTo>
                    <a:pt x="2441" y="3022"/>
                    <a:pt x="4991" y="3819"/>
                    <a:pt x="5406" y="3819"/>
                  </a:cubicBezTo>
                  <a:cubicBezTo>
                    <a:pt x="5424" y="3819"/>
                    <a:pt x="5438" y="3817"/>
                    <a:pt x="5447" y="3814"/>
                  </a:cubicBezTo>
                  <a:cubicBezTo>
                    <a:pt x="5772" y="3709"/>
                    <a:pt x="5916" y="3335"/>
                    <a:pt x="6003" y="3005"/>
                  </a:cubicBezTo>
                  <a:cubicBezTo>
                    <a:pt x="6123" y="2559"/>
                    <a:pt x="6219" y="2107"/>
                    <a:pt x="6291" y="1651"/>
                  </a:cubicBezTo>
                  <a:cubicBezTo>
                    <a:pt x="6327" y="1437"/>
                    <a:pt x="7139" y="1128"/>
                    <a:pt x="7006" y="958"/>
                  </a:cubicBezTo>
                  <a:cubicBezTo>
                    <a:pt x="6873" y="786"/>
                    <a:pt x="6118" y="465"/>
                    <a:pt x="5899" y="443"/>
                  </a:cubicBezTo>
                  <a:cubicBezTo>
                    <a:pt x="4228" y="285"/>
                    <a:pt x="2838" y="1"/>
                    <a:pt x="1778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78"/>
            <p:cNvSpPr/>
            <p:nvPr/>
          </p:nvSpPr>
          <p:spPr>
            <a:xfrm>
              <a:off x="2478575" y="803625"/>
              <a:ext cx="309850" cy="349950"/>
            </a:xfrm>
            <a:custGeom>
              <a:rect b="b" l="l" r="r" t="t"/>
              <a:pathLst>
                <a:path extrusionOk="0" h="13998" w="12394">
                  <a:moveTo>
                    <a:pt x="4293" y="0"/>
                  </a:moveTo>
                  <a:cubicBezTo>
                    <a:pt x="0" y="0"/>
                    <a:pt x="774" y="3824"/>
                    <a:pt x="1034" y="4752"/>
                  </a:cubicBezTo>
                  <a:cubicBezTo>
                    <a:pt x="1443" y="6206"/>
                    <a:pt x="1852" y="7662"/>
                    <a:pt x="2189" y="9134"/>
                  </a:cubicBezTo>
                  <a:cubicBezTo>
                    <a:pt x="2429" y="10180"/>
                    <a:pt x="2348" y="11265"/>
                    <a:pt x="2540" y="12317"/>
                  </a:cubicBezTo>
                  <a:cubicBezTo>
                    <a:pt x="2750" y="13469"/>
                    <a:pt x="4854" y="13998"/>
                    <a:pt x="6912" y="13998"/>
                  </a:cubicBezTo>
                  <a:cubicBezTo>
                    <a:pt x="8986" y="13998"/>
                    <a:pt x="11013" y="13461"/>
                    <a:pt x="11012" y="12483"/>
                  </a:cubicBezTo>
                  <a:cubicBezTo>
                    <a:pt x="11012" y="12151"/>
                    <a:pt x="10094" y="10521"/>
                    <a:pt x="10008" y="10201"/>
                  </a:cubicBezTo>
                  <a:cubicBezTo>
                    <a:pt x="9680" y="8974"/>
                    <a:pt x="10151" y="7695"/>
                    <a:pt x="10554" y="6491"/>
                  </a:cubicBezTo>
                  <a:cubicBezTo>
                    <a:pt x="10955" y="5286"/>
                    <a:pt x="12394" y="4520"/>
                    <a:pt x="11809" y="3393"/>
                  </a:cubicBezTo>
                  <a:cubicBezTo>
                    <a:pt x="11530" y="2855"/>
                    <a:pt x="10396" y="1969"/>
                    <a:pt x="9461" y="1484"/>
                  </a:cubicBezTo>
                  <a:cubicBezTo>
                    <a:pt x="8236" y="850"/>
                    <a:pt x="6942" y="289"/>
                    <a:pt x="5572" y="97"/>
                  </a:cubicBezTo>
                  <a:cubicBezTo>
                    <a:pt x="5102" y="31"/>
                    <a:pt x="4677" y="0"/>
                    <a:pt x="4293" y="0"/>
                  </a:cubicBezTo>
                  <a:close/>
                </a:path>
              </a:pathLst>
            </a:custGeom>
            <a:solidFill>
              <a:srgbClr val="7F0F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78"/>
            <p:cNvSpPr/>
            <p:nvPr/>
          </p:nvSpPr>
          <p:spPr>
            <a:xfrm>
              <a:off x="2425225" y="789400"/>
              <a:ext cx="141375" cy="102175"/>
            </a:xfrm>
            <a:custGeom>
              <a:rect b="b" l="l" r="r" t="t"/>
              <a:pathLst>
                <a:path extrusionOk="0" h="4087" w="5655">
                  <a:moveTo>
                    <a:pt x="939" y="1"/>
                  </a:moveTo>
                  <a:cubicBezTo>
                    <a:pt x="935" y="1"/>
                    <a:pt x="931" y="1"/>
                    <a:pt x="927" y="1"/>
                  </a:cubicBezTo>
                  <a:cubicBezTo>
                    <a:pt x="251" y="1"/>
                    <a:pt x="0" y="3397"/>
                    <a:pt x="758" y="3473"/>
                  </a:cubicBezTo>
                  <a:cubicBezTo>
                    <a:pt x="1436" y="3625"/>
                    <a:pt x="2044" y="3830"/>
                    <a:pt x="2955" y="4086"/>
                  </a:cubicBezTo>
                  <a:cubicBezTo>
                    <a:pt x="3147" y="1910"/>
                    <a:pt x="4429" y="848"/>
                    <a:pt x="5654" y="545"/>
                  </a:cubicBezTo>
                  <a:cubicBezTo>
                    <a:pt x="3896" y="133"/>
                    <a:pt x="1600" y="1"/>
                    <a:pt x="939" y="1"/>
                  </a:cubicBezTo>
                  <a:close/>
                </a:path>
              </a:pathLst>
            </a:custGeom>
            <a:solidFill>
              <a:srgbClr val="A82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8"/>
            <p:cNvSpPr/>
            <p:nvPr/>
          </p:nvSpPr>
          <p:spPr>
            <a:xfrm>
              <a:off x="2454325" y="556275"/>
              <a:ext cx="166400" cy="347500"/>
            </a:xfrm>
            <a:custGeom>
              <a:rect b="b" l="l" r="r" t="t"/>
              <a:pathLst>
                <a:path extrusionOk="0" h="13900" w="6656">
                  <a:moveTo>
                    <a:pt x="5515" y="1"/>
                  </a:moveTo>
                  <a:cubicBezTo>
                    <a:pt x="5228" y="1"/>
                    <a:pt x="4954" y="133"/>
                    <a:pt x="4807" y="449"/>
                  </a:cubicBezTo>
                  <a:lnTo>
                    <a:pt x="0" y="13025"/>
                  </a:lnTo>
                  <a:cubicBezTo>
                    <a:pt x="91" y="13083"/>
                    <a:pt x="179" y="13145"/>
                    <a:pt x="260" y="13199"/>
                  </a:cubicBezTo>
                  <a:cubicBezTo>
                    <a:pt x="494" y="13357"/>
                    <a:pt x="713" y="13541"/>
                    <a:pt x="910" y="13743"/>
                  </a:cubicBezTo>
                  <a:cubicBezTo>
                    <a:pt x="959" y="13794"/>
                    <a:pt x="1003" y="13846"/>
                    <a:pt x="1047" y="13900"/>
                  </a:cubicBezTo>
                  <a:lnTo>
                    <a:pt x="6482" y="1173"/>
                  </a:lnTo>
                  <a:cubicBezTo>
                    <a:pt x="6655" y="690"/>
                    <a:pt x="6347" y="270"/>
                    <a:pt x="5939" y="93"/>
                  </a:cubicBezTo>
                  <a:cubicBezTo>
                    <a:pt x="5804" y="34"/>
                    <a:pt x="5658" y="1"/>
                    <a:pt x="5515" y="1"/>
                  </a:cubicBezTo>
                  <a:close/>
                </a:path>
              </a:pathLst>
            </a:custGeom>
            <a:solidFill>
              <a:srgbClr val="D890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78"/>
            <p:cNvSpPr/>
            <p:nvPr/>
          </p:nvSpPr>
          <p:spPr>
            <a:xfrm>
              <a:off x="2377450" y="1047575"/>
              <a:ext cx="47125" cy="32125"/>
            </a:xfrm>
            <a:custGeom>
              <a:rect b="b" l="l" r="r" t="t"/>
              <a:pathLst>
                <a:path extrusionOk="0" h="1285" w="1885">
                  <a:moveTo>
                    <a:pt x="699" y="1"/>
                  </a:moveTo>
                  <a:cubicBezTo>
                    <a:pt x="430" y="1"/>
                    <a:pt x="206" y="107"/>
                    <a:pt x="125" y="301"/>
                  </a:cubicBezTo>
                  <a:cubicBezTo>
                    <a:pt x="1" y="599"/>
                    <a:pt x="264" y="995"/>
                    <a:pt x="715" y="1186"/>
                  </a:cubicBezTo>
                  <a:cubicBezTo>
                    <a:pt x="875" y="1252"/>
                    <a:pt x="1037" y="1284"/>
                    <a:pt x="1185" y="1284"/>
                  </a:cubicBezTo>
                  <a:cubicBezTo>
                    <a:pt x="1455" y="1284"/>
                    <a:pt x="1678" y="1179"/>
                    <a:pt x="1760" y="985"/>
                  </a:cubicBezTo>
                  <a:cubicBezTo>
                    <a:pt x="1884" y="685"/>
                    <a:pt x="1620" y="289"/>
                    <a:pt x="1170" y="101"/>
                  </a:cubicBezTo>
                  <a:cubicBezTo>
                    <a:pt x="1010" y="33"/>
                    <a:pt x="848" y="1"/>
                    <a:pt x="699" y="1"/>
                  </a:cubicBez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78"/>
            <p:cNvSpPr/>
            <p:nvPr/>
          </p:nvSpPr>
          <p:spPr>
            <a:xfrm>
              <a:off x="2396375" y="943175"/>
              <a:ext cx="329350" cy="181025"/>
            </a:xfrm>
            <a:custGeom>
              <a:rect b="b" l="l" r="r" t="t"/>
              <a:pathLst>
                <a:path extrusionOk="0" h="7241" w="13174">
                  <a:moveTo>
                    <a:pt x="707" y="0"/>
                  </a:moveTo>
                  <a:cubicBezTo>
                    <a:pt x="585" y="0"/>
                    <a:pt x="464" y="30"/>
                    <a:pt x="381" y="119"/>
                  </a:cubicBezTo>
                  <a:cubicBezTo>
                    <a:pt x="329" y="176"/>
                    <a:pt x="258" y="573"/>
                    <a:pt x="395" y="573"/>
                  </a:cubicBezTo>
                  <a:cubicBezTo>
                    <a:pt x="400" y="573"/>
                    <a:pt x="404" y="573"/>
                    <a:pt x="410" y="572"/>
                  </a:cubicBezTo>
                  <a:lnTo>
                    <a:pt x="410" y="572"/>
                  </a:lnTo>
                  <a:cubicBezTo>
                    <a:pt x="201" y="611"/>
                    <a:pt x="68" y="836"/>
                    <a:pt x="84" y="1038"/>
                  </a:cubicBezTo>
                  <a:cubicBezTo>
                    <a:pt x="88" y="1089"/>
                    <a:pt x="110" y="1129"/>
                    <a:pt x="118" y="1177"/>
                  </a:cubicBezTo>
                  <a:cubicBezTo>
                    <a:pt x="138" y="1276"/>
                    <a:pt x="152" y="1229"/>
                    <a:pt x="127" y="1333"/>
                  </a:cubicBezTo>
                  <a:cubicBezTo>
                    <a:pt x="96" y="1463"/>
                    <a:pt x="0" y="1557"/>
                    <a:pt x="12" y="1699"/>
                  </a:cubicBezTo>
                  <a:cubicBezTo>
                    <a:pt x="22" y="1813"/>
                    <a:pt x="84" y="1918"/>
                    <a:pt x="180" y="1982"/>
                  </a:cubicBezTo>
                  <a:cubicBezTo>
                    <a:pt x="180" y="1982"/>
                    <a:pt x="180" y="1982"/>
                    <a:pt x="180" y="1982"/>
                  </a:cubicBezTo>
                  <a:cubicBezTo>
                    <a:pt x="170" y="1982"/>
                    <a:pt x="145" y="2233"/>
                    <a:pt x="148" y="2258"/>
                  </a:cubicBezTo>
                  <a:cubicBezTo>
                    <a:pt x="159" y="2359"/>
                    <a:pt x="192" y="2459"/>
                    <a:pt x="248" y="2546"/>
                  </a:cubicBezTo>
                  <a:cubicBezTo>
                    <a:pt x="366" y="2735"/>
                    <a:pt x="595" y="2865"/>
                    <a:pt x="792" y="2957"/>
                  </a:cubicBezTo>
                  <a:cubicBezTo>
                    <a:pt x="1136" y="3119"/>
                    <a:pt x="1454" y="3170"/>
                    <a:pt x="1823" y="3195"/>
                  </a:cubicBezTo>
                  <a:cubicBezTo>
                    <a:pt x="2219" y="3220"/>
                    <a:pt x="2635" y="3419"/>
                    <a:pt x="2994" y="3576"/>
                  </a:cubicBezTo>
                  <a:cubicBezTo>
                    <a:pt x="3767" y="3909"/>
                    <a:pt x="4487" y="4357"/>
                    <a:pt x="5129" y="4905"/>
                  </a:cubicBezTo>
                  <a:cubicBezTo>
                    <a:pt x="5683" y="5378"/>
                    <a:pt x="7806" y="7241"/>
                    <a:pt x="9135" y="7241"/>
                  </a:cubicBezTo>
                  <a:cubicBezTo>
                    <a:pt x="9184" y="7241"/>
                    <a:pt x="9231" y="7238"/>
                    <a:pt x="9278" y="7233"/>
                  </a:cubicBezTo>
                  <a:cubicBezTo>
                    <a:pt x="10338" y="7115"/>
                    <a:pt x="11857" y="5672"/>
                    <a:pt x="13173" y="4024"/>
                  </a:cubicBezTo>
                  <a:cubicBezTo>
                    <a:pt x="12981" y="3924"/>
                    <a:pt x="12794" y="3817"/>
                    <a:pt x="12612" y="3699"/>
                  </a:cubicBezTo>
                  <a:cubicBezTo>
                    <a:pt x="11994" y="3289"/>
                    <a:pt x="11430" y="2807"/>
                    <a:pt x="10875" y="2317"/>
                  </a:cubicBezTo>
                  <a:cubicBezTo>
                    <a:pt x="10334" y="3257"/>
                    <a:pt x="9797" y="4149"/>
                    <a:pt x="9280" y="4763"/>
                  </a:cubicBezTo>
                  <a:cubicBezTo>
                    <a:pt x="8035" y="4389"/>
                    <a:pt x="4483" y="2669"/>
                    <a:pt x="4079" y="2149"/>
                  </a:cubicBezTo>
                  <a:cubicBezTo>
                    <a:pt x="3853" y="1859"/>
                    <a:pt x="3693" y="1525"/>
                    <a:pt x="3477" y="1229"/>
                  </a:cubicBezTo>
                  <a:cubicBezTo>
                    <a:pt x="3105" y="717"/>
                    <a:pt x="2563" y="334"/>
                    <a:pt x="1963" y="137"/>
                  </a:cubicBezTo>
                  <a:cubicBezTo>
                    <a:pt x="1831" y="94"/>
                    <a:pt x="1693" y="29"/>
                    <a:pt x="1557" y="29"/>
                  </a:cubicBezTo>
                  <a:cubicBezTo>
                    <a:pt x="1554" y="29"/>
                    <a:pt x="1550" y="29"/>
                    <a:pt x="1547" y="29"/>
                  </a:cubicBezTo>
                  <a:cubicBezTo>
                    <a:pt x="1396" y="33"/>
                    <a:pt x="1273" y="56"/>
                    <a:pt x="1143" y="56"/>
                  </a:cubicBezTo>
                  <a:cubicBezTo>
                    <a:pt x="1076" y="56"/>
                    <a:pt x="1007" y="50"/>
                    <a:pt x="932" y="31"/>
                  </a:cubicBezTo>
                  <a:cubicBezTo>
                    <a:pt x="898" y="23"/>
                    <a:pt x="863" y="16"/>
                    <a:pt x="827" y="9"/>
                  </a:cubicBezTo>
                  <a:cubicBezTo>
                    <a:pt x="788" y="4"/>
                    <a:pt x="747" y="0"/>
                    <a:pt x="707" y="0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8"/>
            <p:cNvSpPr/>
            <p:nvPr/>
          </p:nvSpPr>
          <p:spPr>
            <a:xfrm>
              <a:off x="2561550" y="805525"/>
              <a:ext cx="92575" cy="81450"/>
            </a:xfrm>
            <a:custGeom>
              <a:rect b="b" l="l" r="r" t="t"/>
              <a:pathLst>
                <a:path extrusionOk="0" h="3258" w="3703">
                  <a:moveTo>
                    <a:pt x="1" y="1"/>
                  </a:moveTo>
                  <a:lnTo>
                    <a:pt x="1" y="1"/>
                  </a:lnTo>
                  <a:cubicBezTo>
                    <a:pt x="390" y="383"/>
                    <a:pt x="518" y="1413"/>
                    <a:pt x="599" y="1952"/>
                  </a:cubicBezTo>
                  <a:cubicBezTo>
                    <a:pt x="741" y="2905"/>
                    <a:pt x="1551" y="3258"/>
                    <a:pt x="2308" y="3258"/>
                  </a:cubicBezTo>
                  <a:cubicBezTo>
                    <a:pt x="3030" y="3258"/>
                    <a:pt x="3703" y="2936"/>
                    <a:pt x="3702" y="25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A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8"/>
            <p:cNvSpPr/>
            <p:nvPr/>
          </p:nvSpPr>
          <p:spPr>
            <a:xfrm>
              <a:off x="2558175" y="709200"/>
              <a:ext cx="117300" cy="166500"/>
            </a:xfrm>
            <a:custGeom>
              <a:rect b="b" l="l" r="r" t="t"/>
              <a:pathLst>
                <a:path extrusionOk="0" h="6660" w="4692">
                  <a:moveTo>
                    <a:pt x="2235" y="0"/>
                  </a:moveTo>
                  <a:cubicBezTo>
                    <a:pt x="1658" y="0"/>
                    <a:pt x="1078" y="225"/>
                    <a:pt x="682" y="646"/>
                  </a:cubicBezTo>
                  <a:cubicBezTo>
                    <a:pt x="1" y="1366"/>
                    <a:pt x="16" y="2592"/>
                    <a:pt x="257" y="3502"/>
                  </a:cubicBezTo>
                  <a:cubicBezTo>
                    <a:pt x="542" y="4575"/>
                    <a:pt x="1396" y="5554"/>
                    <a:pt x="2326" y="6125"/>
                  </a:cubicBezTo>
                  <a:cubicBezTo>
                    <a:pt x="2658" y="6329"/>
                    <a:pt x="2991" y="6598"/>
                    <a:pt x="3391" y="6651"/>
                  </a:cubicBezTo>
                  <a:cubicBezTo>
                    <a:pt x="3436" y="6657"/>
                    <a:pt x="3482" y="6660"/>
                    <a:pt x="3528" y="6660"/>
                  </a:cubicBezTo>
                  <a:cubicBezTo>
                    <a:pt x="3793" y="6660"/>
                    <a:pt x="4060" y="6560"/>
                    <a:pt x="4228" y="6356"/>
                  </a:cubicBezTo>
                  <a:cubicBezTo>
                    <a:pt x="4423" y="6117"/>
                    <a:pt x="4452" y="5783"/>
                    <a:pt x="4472" y="5475"/>
                  </a:cubicBezTo>
                  <a:cubicBezTo>
                    <a:pt x="4494" y="5119"/>
                    <a:pt x="4474" y="4727"/>
                    <a:pt x="4543" y="4376"/>
                  </a:cubicBezTo>
                  <a:cubicBezTo>
                    <a:pt x="4594" y="4122"/>
                    <a:pt x="4691" y="3888"/>
                    <a:pt x="4626" y="3618"/>
                  </a:cubicBezTo>
                  <a:cubicBezTo>
                    <a:pt x="4587" y="3456"/>
                    <a:pt x="4523" y="3301"/>
                    <a:pt x="4511" y="3131"/>
                  </a:cubicBezTo>
                  <a:cubicBezTo>
                    <a:pt x="4491" y="2816"/>
                    <a:pt x="4493" y="2496"/>
                    <a:pt x="4498" y="2179"/>
                  </a:cubicBezTo>
                  <a:cubicBezTo>
                    <a:pt x="4501" y="1861"/>
                    <a:pt x="4449" y="1561"/>
                    <a:pt x="4252" y="1295"/>
                  </a:cubicBezTo>
                  <a:cubicBezTo>
                    <a:pt x="3964" y="902"/>
                    <a:pt x="3684" y="505"/>
                    <a:pt x="3247" y="259"/>
                  </a:cubicBezTo>
                  <a:cubicBezTo>
                    <a:pt x="2939" y="84"/>
                    <a:pt x="2588" y="0"/>
                    <a:pt x="2235" y="0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8"/>
            <p:cNvSpPr/>
            <p:nvPr/>
          </p:nvSpPr>
          <p:spPr>
            <a:xfrm>
              <a:off x="2533000" y="683375"/>
              <a:ext cx="139950" cy="131800"/>
            </a:xfrm>
            <a:custGeom>
              <a:rect b="b" l="l" r="r" t="t"/>
              <a:pathLst>
                <a:path extrusionOk="0" h="5272" w="5598">
                  <a:moveTo>
                    <a:pt x="3148" y="1"/>
                  </a:moveTo>
                  <a:cubicBezTo>
                    <a:pt x="2719" y="1"/>
                    <a:pt x="2290" y="118"/>
                    <a:pt x="1889" y="277"/>
                  </a:cubicBezTo>
                  <a:cubicBezTo>
                    <a:pt x="1426" y="463"/>
                    <a:pt x="978" y="712"/>
                    <a:pt x="641" y="1081"/>
                  </a:cubicBezTo>
                  <a:cubicBezTo>
                    <a:pt x="218" y="1549"/>
                    <a:pt x="0" y="2169"/>
                    <a:pt x="43" y="2800"/>
                  </a:cubicBezTo>
                  <a:cubicBezTo>
                    <a:pt x="86" y="3438"/>
                    <a:pt x="401" y="3879"/>
                    <a:pt x="784" y="4360"/>
                  </a:cubicBezTo>
                  <a:cubicBezTo>
                    <a:pt x="1129" y="4794"/>
                    <a:pt x="1769" y="5059"/>
                    <a:pt x="2283" y="5249"/>
                  </a:cubicBezTo>
                  <a:cubicBezTo>
                    <a:pt x="2314" y="5261"/>
                    <a:pt x="2348" y="5272"/>
                    <a:pt x="2381" y="5272"/>
                  </a:cubicBezTo>
                  <a:cubicBezTo>
                    <a:pt x="2392" y="5272"/>
                    <a:pt x="2403" y="5271"/>
                    <a:pt x="2413" y="5268"/>
                  </a:cubicBezTo>
                  <a:cubicBezTo>
                    <a:pt x="2479" y="5249"/>
                    <a:pt x="2512" y="5172"/>
                    <a:pt x="2509" y="5103"/>
                  </a:cubicBezTo>
                  <a:cubicBezTo>
                    <a:pt x="2507" y="5034"/>
                    <a:pt x="2480" y="4966"/>
                    <a:pt x="2470" y="4899"/>
                  </a:cubicBezTo>
                  <a:cubicBezTo>
                    <a:pt x="2433" y="4648"/>
                    <a:pt x="2625" y="4414"/>
                    <a:pt x="2849" y="4299"/>
                  </a:cubicBezTo>
                  <a:cubicBezTo>
                    <a:pt x="3075" y="4186"/>
                    <a:pt x="3335" y="4163"/>
                    <a:pt x="3581" y="4107"/>
                  </a:cubicBezTo>
                  <a:cubicBezTo>
                    <a:pt x="4148" y="3977"/>
                    <a:pt x="4664" y="3682"/>
                    <a:pt x="5061" y="3259"/>
                  </a:cubicBezTo>
                  <a:cubicBezTo>
                    <a:pt x="5127" y="3190"/>
                    <a:pt x="5191" y="3116"/>
                    <a:pt x="5279" y="3078"/>
                  </a:cubicBezTo>
                  <a:cubicBezTo>
                    <a:pt x="5311" y="3063"/>
                    <a:pt x="5347" y="3056"/>
                    <a:pt x="5383" y="3056"/>
                  </a:cubicBezTo>
                  <a:cubicBezTo>
                    <a:pt x="5443" y="3056"/>
                    <a:pt x="5503" y="3078"/>
                    <a:pt x="5537" y="3126"/>
                  </a:cubicBezTo>
                  <a:cubicBezTo>
                    <a:pt x="5597" y="1888"/>
                    <a:pt x="4782" y="190"/>
                    <a:pt x="3426" y="18"/>
                  </a:cubicBezTo>
                  <a:cubicBezTo>
                    <a:pt x="3333" y="6"/>
                    <a:pt x="3241" y="1"/>
                    <a:pt x="3148" y="1"/>
                  </a:cubicBez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78"/>
            <p:cNvSpPr/>
            <p:nvPr/>
          </p:nvSpPr>
          <p:spPr>
            <a:xfrm>
              <a:off x="2548375" y="785900"/>
              <a:ext cx="41825" cy="43575"/>
            </a:xfrm>
            <a:custGeom>
              <a:rect b="b" l="l" r="r" t="t"/>
              <a:pathLst>
                <a:path extrusionOk="0" h="1743" w="1673">
                  <a:moveTo>
                    <a:pt x="372" y="1"/>
                  </a:moveTo>
                  <a:cubicBezTo>
                    <a:pt x="243" y="1"/>
                    <a:pt x="130" y="52"/>
                    <a:pt x="71" y="193"/>
                  </a:cubicBezTo>
                  <a:cubicBezTo>
                    <a:pt x="0" y="361"/>
                    <a:pt x="107" y="545"/>
                    <a:pt x="216" y="692"/>
                  </a:cubicBezTo>
                  <a:cubicBezTo>
                    <a:pt x="378" y="909"/>
                    <a:pt x="555" y="1114"/>
                    <a:pt x="743" y="1308"/>
                  </a:cubicBezTo>
                  <a:cubicBezTo>
                    <a:pt x="897" y="1463"/>
                    <a:pt x="1161" y="1691"/>
                    <a:pt x="1382" y="1736"/>
                  </a:cubicBezTo>
                  <a:cubicBezTo>
                    <a:pt x="1403" y="1741"/>
                    <a:pt x="1423" y="1743"/>
                    <a:pt x="1441" y="1743"/>
                  </a:cubicBezTo>
                  <a:cubicBezTo>
                    <a:pt x="1673" y="1743"/>
                    <a:pt x="1655" y="1401"/>
                    <a:pt x="1596" y="1229"/>
                  </a:cubicBezTo>
                  <a:cubicBezTo>
                    <a:pt x="1481" y="892"/>
                    <a:pt x="1291" y="468"/>
                    <a:pt x="994" y="249"/>
                  </a:cubicBezTo>
                  <a:cubicBezTo>
                    <a:pt x="856" y="146"/>
                    <a:pt x="590" y="1"/>
                    <a:pt x="372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78"/>
            <p:cNvSpPr/>
            <p:nvPr/>
          </p:nvSpPr>
          <p:spPr>
            <a:xfrm>
              <a:off x="2649900" y="872050"/>
              <a:ext cx="142875" cy="185450"/>
            </a:xfrm>
            <a:custGeom>
              <a:rect b="b" l="l" r="r" t="t"/>
              <a:pathLst>
                <a:path extrusionOk="0" h="7418" w="5715">
                  <a:moveTo>
                    <a:pt x="3748" y="1"/>
                  </a:moveTo>
                  <a:cubicBezTo>
                    <a:pt x="3400" y="1"/>
                    <a:pt x="3064" y="149"/>
                    <a:pt x="2817" y="457"/>
                  </a:cubicBezTo>
                  <a:cubicBezTo>
                    <a:pt x="1689" y="1860"/>
                    <a:pt x="414" y="4918"/>
                    <a:pt x="271" y="5196"/>
                  </a:cubicBezTo>
                  <a:cubicBezTo>
                    <a:pt x="1" y="5716"/>
                    <a:pt x="2403" y="7418"/>
                    <a:pt x="3268" y="7418"/>
                  </a:cubicBezTo>
                  <a:cubicBezTo>
                    <a:pt x="3401" y="7418"/>
                    <a:pt x="3498" y="7378"/>
                    <a:pt x="3543" y="7287"/>
                  </a:cubicBezTo>
                  <a:cubicBezTo>
                    <a:pt x="4294" y="6144"/>
                    <a:pt x="5256" y="3734"/>
                    <a:pt x="5391" y="2955"/>
                  </a:cubicBezTo>
                  <a:cubicBezTo>
                    <a:pt x="5715" y="1067"/>
                    <a:pt x="4685" y="1"/>
                    <a:pt x="3748" y="1"/>
                  </a:cubicBezTo>
                  <a:close/>
                </a:path>
              </a:pathLst>
            </a:custGeom>
            <a:solidFill>
              <a:srgbClr val="A82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78"/>
            <p:cNvSpPr/>
            <p:nvPr/>
          </p:nvSpPr>
          <p:spPr>
            <a:xfrm>
              <a:off x="2524500" y="908300"/>
              <a:ext cx="39325" cy="32225"/>
            </a:xfrm>
            <a:custGeom>
              <a:rect b="b" l="l" r="r" t="t"/>
              <a:pathLst>
                <a:path extrusionOk="0" h="1289" w="1573">
                  <a:moveTo>
                    <a:pt x="517" y="0"/>
                  </a:moveTo>
                  <a:cubicBezTo>
                    <a:pt x="215" y="0"/>
                    <a:pt x="0" y="162"/>
                    <a:pt x="0" y="424"/>
                  </a:cubicBezTo>
                  <a:cubicBezTo>
                    <a:pt x="0" y="757"/>
                    <a:pt x="352" y="1126"/>
                    <a:pt x="787" y="1249"/>
                  </a:cubicBezTo>
                  <a:cubicBezTo>
                    <a:pt x="882" y="1276"/>
                    <a:pt x="973" y="1289"/>
                    <a:pt x="1057" y="1289"/>
                  </a:cubicBezTo>
                  <a:cubicBezTo>
                    <a:pt x="1358" y="1289"/>
                    <a:pt x="1572" y="1127"/>
                    <a:pt x="1572" y="867"/>
                  </a:cubicBezTo>
                  <a:cubicBezTo>
                    <a:pt x="1572" y="531"/>
                    <a:pt x="1220" y="162"/>
                    <a:pt x="787" y="39"/>
                  </a:cubicBezTo>
                  <a:cubicBezTo>
                    <a:pt x="692" y="13"/>
                    <a:pt x="60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78"/>
            <p:cNvSpPr/>
            <p:nvPr/>
          </p:nvSpPr>
          <p:spPr>
            <a:xfrm>
              <a:off x="2714625" y="973900"/>
              <a:ext cx="36950" cy="39175"/>
            </a:xfrm>
            <a:custGeom>
              <a:rect b="b" l="l" r="r" t="t"/>
              <a:pathLst>
                <a:path extrusionOk="0" h="1567" w="1478">
                  <a:moveTo>
                    <a:pt x="965" y="0"/>
                  </a:moveTo>
                  <a:cubicBezTo>
                    <a:pt x="800" y="0"/>
                    <a:pt x="610" y="87"/>
                    <a:pt x="442" y="258"/>
                  </a:cubicBezTo>
                  <a:cubicBezTo>
                    <a:pt x="123" y="578"/>
                    <a:pt x="0" y="1073"/>
                    <a:pt x="165" y="1363"/>
                  </a:cubicBezTo>
                  <a:cubicBezTo>
                    <a:pt x="242" y="1499"/>
                    <a:pt x="368" y="1566"/>
                    <a:pt x="513" y="1566"/>
                  </a:cubicBezTo>
                  <a:cubicBezTo>
                    <a:pt x="678" y="1566"/>
                    <a:pt x="868" y="1479"/>
                    <a:pt x="1036" y="1309"/>
                  </a:cubicBezTo>
                  <a:cubicBezTo>
                    <a:pt x="1355" y="989"/>
                    <a:pt x="1478" y="493"/>
                    <a:pt x="1313" y="204"/>
                  </a:cubicBezTo>
                  <a:cubicBezTo>
                    <a:pt x="1236" y="67"/>
                    <a:pt x="1110" y="0"/>
                    <a:pt x="965" y="0"/>
                  </a:cubicBez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78"/>
            <p:cNvSpPr/>
            <p:nvPr/>
          </p:nvSpPr>
          <p:spPr>
            <a:xfrm>
              <a:off x="2517375" y="680525"/>
              <a:ext cx="156625" cy="106900"/>
            </a:xfrm>
            <a:custGeom>
              <a:rect b="b" l="l" r="r" t="t"/>
              <a:pathLst>
                <a:path extrusionOk="0" h="4276" w="6265">
                  <a:moveTo>
                    <a:pt x="3666" y="0"/>
                  </a:moveTo>
                  <a:cubicBezTo>
                    <a:pt x="3492" y="0"/>
                    <a:pt x="3306" y="14"/>
                    <a:pt x="3107" y="43"/>
                  </a:cubicBezTo>
                  <a:cubicBezTo>
                    <a:pt x="2288" y="162"/>
                    <a:pt x="0" y="1060"/>
                    <a:pt x="807" y="3670"/>
                  </a:cubicBezTo>
                  <a:cubicBezTo>
                    <a:pt x="870" y="3871"/>
                    <a:pt x="2688" y="4276"/>
                    <a:pt x="3184" y="4276"/>
                  </a:cubicBezTo>
                  <a:cubicBezTo>
                    <a:pt x="3207" y="4276"/>
                    <a:pt x="3227" y="4275"/>
                    <a:pt x="3244" y="4273"/>
                  </a:cubicBezTo>
                  <a:cubicBezTo>
                    <a:pt x="4826" y="4101"/>
                    <a:pt x="6141" y="3368"/>
                    <a:pt x="6264" y="3235"/>
                  </a:cubicBezTo>
                  <a:cubicBezTo>
                    <a:pt x="6210" y="2157"/>
                    <a:pt x="5866" y="0"/>
                    <a:pt x="3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78"/>
            <p:cNvSpPr/>
            <p:nvPr/>
          </p:nvSpPr>
          <p:spPr>
            <a:xfrm>
              <a:off x="2583325" y="745600"/>
              <a:ext cx="129075" cy="55375"/>
            </a:xfrm>
            <a:custGeom>
              <a:rect b="b" l="l" r="r" t="t"/>
              <a:pathLst>
                <a:path extrusionOk="0" h="2215" w="5163">
                  <a:moveTo>
                    <a:pt x="3583" y="1"/>
                  </a:moveTo>
                  <a:cubicBezTo>
                    <a:pt x="3011" y="860"/>
                    <a:pt x="1606" y="1303"/>
                    <a:pt x="1" y="1613"/>
                  </a:cubicBezTo>
                  <a:cubicBezTo>
                    <a:pt x="589" y="1770"/>
                    <a:pt x="1616" y="2078"/>
                    <a:pt x="2282" y="2199"/>
                  </a:cubicBezTo>
                  <a:cubicBezTo>
                    <a:pt x="2339" y="2209"/>
                    <a:pt x="2397" y="2214"/>
                    <a:pt x="2454" y="2214"/>
                  </a:cubicBezTo>
                  <a:cubicBezTo>
                    <a:pt x="2697" y="2214"/>
                    <a:pt x="2933" y="2123"/>
                    <a:pt x="3116" y="1957"/>
                  </a:cubicBezTo>
                  <a:cubicBezTo>
                    <a:pt x="3456" y="1647"/>
                    <a:pt x="4019" y="1161"/>
                    <a:pt x="5043" y="843"/>
                  </a:cubicBezTo>
                  <a:cubicBezTo>
                    <a:pt x="5151" y="811"/>
                    <a:pt x="5163" y="664"/>
                    <a:pt x="5063" y="614"/>
                  </a:cubicBezTo>
                  <a:cubicBezTo>
                    <a:pt x="4546" y="361"/>
                    <a:pt x="4115" y="218"/>
                    <a:pt x="3583" y="1"/>
                  </a:cubicBezTo>
                  <a:close/>
                </a:path>
              </a:pathLst>
            </a:custGeom>
            <a:solidFill>
              <a:srgbClr val="A82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8"/>
            <p:cNvSpPr/>
            <p:nvPr/>
          </p:nvSpPr>
          <p:spPr>
            <a:xfrm>
              <a:off x="2575150" y="689100"/>
              <a:ext cx="22525" cy="11150"/>
            </a:xfrm>
            <a:custGeom>
              <a:rect b="b" l="l" r="r" t="t"/>
              <a:pathLst>
                <a:path extrusionOk="0" h="446" w="901">
                  <a:moveTo>
                    <a:pt x="624" y="1"/>
                  </a:moveTo>
                  <a:cubicBezTo>
                    <a:pt x="556" y="1"/>
                    <a:pt x="478" y="11"/>
                    <a:pt x="399" y="33"/>
                  </a:cubicBezTo>
                  <a:cubicBezTo>
                    <a:pt x="166" y="97"/>
                    <a:pt x="1" y="234"/>
                    <a:pt x="30" y="340"/>
                  </a:cubicBezTo>
                  <a:cubicBezTo>
                    <a:pt x="49" y="408"/>
                    <a:pt x="146" y="445"/>
                    <a:pt x="275" y="445"/>
                  </a:cubicBezTo>
                  <a:cubicBezTo>
                    <a:pt x="344" y="445"/>
                    <a:pt x="422" y="435"/>
                    <a:pt x="503" y="412"/>
                  </a:cubicBezTo>
                  <a:cubicBezTo>
                    <a:pt x="735" y="348"/>
                    <a:pt x="901" y="212"/>
                    <a:pt x="872" y="107"/>
                  </a:cubicBezTo>
                  <a:cubicBezTo>
                    <a:pt x="852" y="39"/>
                    <a:pt x="755" y="1"/>
                    <a:pt x="624" y="1"/>
                  </a:cubicBezTo>
                  <a:close/>
                </a:path>
              </a:pathLst>
            </a:custGeom>
            <a:solidFill>
              <a:srgbClr val="A82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99" name="Google Shape;499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9507" y="4166999"/>
            <a:ext cx="2072340" cy="110194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78"/>
          <p:cNvSpPr/>
          <p:nvPr/>
        </p:nvSpPr>
        <p:spPr>
          <a:xfrm>
            <a:off x="8051683" y="3068704"/>
            <a:ext cx="1002335" cy="1869500"/>
          </a:xfrm>
          <a:custGeom>
            <a:rect b="b" l="l" r="r" t="t"/>
            <a:pathLst>
              <a:path extrusionOk="0" h="47737" w="25591">
                <a:moveTo>
                  <a:pt x="8510" y="1"/>
                </a:moveTo>
                <a:cubicBezTo>
                  <a:pt x="8401" y="1"/>
                  <a:pt x="8290" y="7"/>
                  <a:pt x="8178" y="20"/>
                </a:cubicBezTo>
                <a:cubicBezTo>
                  <a:pt x="8060" y="34"/>
                  <a:pt x="7941" y="57"/>
                  <a:pt x="7826" y="87"/>
                </a:cubicBezTo>
                <a:cubicBezTo>
                  <a:pt x="7666" y="65"/>
                  <a:pt x="7504" y="55"/>
                  <a:pt x="7344" y="55"/>
                </a:cubicBezTo>
                <a:cubicBezTo>
                  <a:pt x="6553" y="55"/>
                  <a:pt x="5807" y="301"/>
                  <a:pt x="5479" y="562"/>
                </a:cubicBezTo>
                <a:cubicBezTo>
                  <a:pt x="4905" y="1024"/>
                  <a:pt x="4981" y="1466"/>
                  <a:pt x="5907" y="2542"/>
                </a:cubicBezTo>
                <a:cubicBezTo>
                  <a:pt x="5923" y="2572"/>
                  <a:pt x="5940" y="2602"/>
                  <a:pt x="5960" y="2630"/>
                </a:cubicBezTo>
                <a:cubicBezTo>
                  <a:pt x="5896" y="2738"/>
                  <a:pt x="5843" y="2850"/>
                  <a:pt x="5822" y="2968"/>
                </a:cubicBezTo>
                <a:cubicBezTo>
                  <a:pt x="5771" y="3261"/>
                  <a:pt x="5822" y="3562"/>
                  <a:pt x="5735" y="3850"/>
                </a:cubicBezTo>
                <a:cubicBezTo>
                  <a:pt x="5704" y="3956"/>
                  <a:pt x="5672" y="4058"/>
                  <a:pt x="5665" y="4173"/>
                </a:cubicBezTo>
                <a:cubicBezTo>
                  <a:pt x="5645" y="4511"/>
                  <a:pt x="5659" y="4847"/>
                  <a:pt x="5674" y="5183"/>
                </a:cubicBezTo>
                <a:cubicBezTo>
                  <a:pt x="5679" y="5319"/>
                  <a:pt x="5707" y="5471"/>
                  <a:pt x="5698" y="5603"/>
                </a:cubicBezTo>
                <a:cubicBezTo>
                  <a:pt x="5693" y="5709"/>
                  <a:pt x="5688" y="5801"/>
                  <a:pt x="5689" y="5882"/>
                </a:cubicBezTo>
                <a:lnTo>
                  <a:pt x="2862" y="5237"/>
                </a:lnTo>
                <a:cubicBezTo>
                  <a:pt x="2656" y="5191"/>
                  <a:pt x="2197" y="5106"/>
                  <a:pt x="1773" y="5106"/>
                </a:cubicBezTo>
                <a:cubicBezTo>
                  <a:pt x="1508" y="5106"/>
                  <a:pt x="1256" y="5139"/>
                  <a:pt x="1089" y="5236"/>
                </a:cubicBezTo>
                <a:cubicBezTo>
                  <a:pt x="871" y="5257"/>
                  <a:pt x="666" y="5340"/>
                  <a:pt x="497" y="5478"/>
                </a:cubicBezTo>
                <a:cubicBezTo>
                  <a:pt x="99" y="5785"/>
                  <a:pt x="0" y="6365"/>
                  <a:pt x="126" y="6853"/>
                </a:cubicBezTo>
                <a:cubicBezTo>
                  <a:pt x="207" y="7169"/>
                  <a:pt x="366" y="7457"/>
                  <a:pt x="550" y="7729"/>
                </a:cubicBezTo>
                <a:cubicBezTo>
                  <a:pt x="387" y="8352"/>
                  <a:pt x="428" y="8896"/>
                  <a:pt x="811" y="9037"/>
                </a:cubicBezTo>
                <a:cubicBezTo>
                  <a:pt x="1287" y="9329"/>
                  <a:pt x="1909" y="9743"/>
                  <a:pt x="2517" y="10121"/>
                </a:cubicBezTo>
                <a:cubicBezTo>
                  <a:pt x="2505" y="11038"/>
                  <a:pt x="2777" y="11982"/>
                  <a:pt x="3075" y="12816"/>
                </a:cubicBezTo>
                <a:cubicBezTo>
                  <a:pt x="3544" y="14128"/>
                  <a:pt x="4078" y="15550"/>
                  <a:pt x="3645" y="16876"/>
                </a:cubicBezTo>
                <a:cubicBezTo>
                  <a:pt x="3501" y="17314"/>
                  <a:pt x="3289" y="17811"/>
                  <a:pt x="3164" y="18306"/>
                </a:cubicBezTo>
                <a:cubicBezTo>
                  <a:pt x="2542" y="19133"/>
                  <a:pt x="2600" y="19994"/>
                  <a:pt x="2556" y="20639"/>
                </a:cubicBezTo>
                <a:cubicBezTo>
                  <a:pt x="2391" y="23021"/>
                  <a:pt x="3038" y="25487"/>
                  <a:pt x="2294" y="27795"/>
                </a:cubicBezTo>
                <a:cubicBezTo>
                  <a:pt x="2110" y="28368"/>
                  <a:pt x="1861" y="28921"/>
                  <a:pt x="1745" y="29510"/>
                </a:cubicBezTo>
                <a:cubicBezTo>
                  <a:pt x="1624" y="30127"/>
                  <a:pt x="1810" y="30696"/>
                  <a:pt x="1981" y="31281"/>
                </a:cubicBezTo>
                <a:cubicBezTo>
                  <a:pt x="2117" y="31744"/>
                  <a:pt x="2667" y="33029"/>
                  <a:pt x="2706" y="33188"/>
                </a:cubicBezTo>
                <a:cubicBezTo>
                  <a:pt x="2708" y="33197"/>
                  <a:pt x="2710" y="33205"/>
                  <a:pt x="2711" y="33214"/>
                </a:cubicBezTo>
                <a:cubicBezTo>
                  <a:pt x="2519" y="33727"/>
                  <a:pt x="2370" y="34257"/>
                  <a:pt x="2269" y="34796"/>
                </a:cubicBezTo>
                <a:cubicBezTo>
                  <a:pt x="2232" y="35001"/>
                  <a:pt x="2209" y="35227"/>
                  <a:pt x="2239" y="35434"/>
                </a:cubicBezTo>
                <a:cubicBezTo>
                  <a:pt x="2201" y="35775"/>
                  <a:pt x="2229" y="36138"/>
                  <a:pt x="2487" y="36346"/>
                </a:cubicBezTo>
                <a:cubicBezTo>
                  <a:pt x="2611" y="36445"/>
                  <a:pt x="2768" y="36488"/>
                  <a:pt x="2928" y="36488"/>
                </a:cubicBezTo>
                <a:cubicBezTo>
                  <a:pt x="3021" y="36488"/>
                  <a:pt x="3116" y="36473"/>
                  <a:pt x="3204" y="36447"/>
                </a:cubicBezTo>
                <a:cubicBezTo>
                  <a:pt x="3445" y="36376"/>
                  <a:pt x="3657" y="36230"/>
                  <a:pt x="3862" y="36086"/>
                </a:cubicBezTo>
                <a:lnTo>
                  <a:pt x="6734" y="34086"/>
                </a:lnTo>
                <a:cubicBezTo>
                  <a:pt x="7102" y="33828"/>
                  <a:pt x="7519" y="33456"/>
                  <a:pt x="7413" y="33022"/>
                </a:cubicBezTo>
                <a:cubicBezTo>
                  <a:pt x="7406" y="32993"/>
                  <a:pt x="7397" y="32967"/>
                  <a:pt x="7386" y="32940"/>
                </a:cubicBezTo>
                <a:cubicBezTo>
                  <a:pt x="7432" y="32825"/>
                  <a:pt x="7441" y="32700"/>
                  <a:pt x="7413" y="32580"/>
                </a:cubicBezTo>
                <a:cubicBezTo>
                  <a:pt x="7330" y="32238"/>
                  <a:pt x="6958" y="32071"/>
                  <a:pt x="6595" y="32071"/>
                </a:cubicBezTo>
                <a:cubicBezTo>
                  <a:pt x="6515" y="32071"/>
                  <a:pt x="6435" y="32079"/>
                  <a:pt x="6359" y="32096"/>
                </a:cubicBezTo>
                <a:cubicBezTo>
                  <a:pt x="5942" y="32186"/>
                  <a:pt x="5576" y="32442"/>
                  <a:pt x="5165" y="32562"/>
                </a:cubicBezTo>
                <a:cubicBezTo>
                  <a:pt x="5047" y="32597"/>
                  <a:pt x="4924" y="32615"/>
                  <a:pt x="4802" y="32615"/>
                </a:cubicBezTo>
                <a:cubicBezTo>
                  <a:pt x="4714" y="32615"/>
                  <a:pt x="4626" y="32605"/>
                  <a:pt x="4539" y="32587"/>
                </a:cubicBezTo>
                <a:cubicBezTo>
                  <a:pt x="4537" y="32461"/>
                  <a:pt x="4535" y="32338"/>
                  <a:pt x="4551" y="32232"/>
                </a:cubicBezTo>
                <a:cubicBezTo>
                  <a:pt x="4657" y="31571"/>
                  <a:pt x="4924" y="30931"/>
                  <a:pt x="4899" y="30254"/>
                </a:cubicBezTo>
                <a:cubicBezTo>
                  <a:pt x="4868" y="29382"/>
                  <a:pt x="4525" y="29077"/>
                  <a:pt x="5255" y="28006"/>
                </a:cubicBezTo>
                <a:cubicBezTo>
                  <a:pt x="5449" y="27723"/>
                  <a:pt x="5499" y="27290"/>
                  <a:pt x="5606" y="26961"/>
                </a:cubicBezTo>
                <a:cubicBezTo>
                  <a:pt x="5764" y="26489"/>
                  <a:pt x="5955" y="26033"/>
                  <a:pt x="6117" y="25559"/>
                </a:cubicBezTo>
                <a:cubicBezTo>
                  <a:pt x="6145" y="25478"/>
                  <a:pt x="6177" y="25392"/>
                  <a:pt x="6246" y="25337"/>
                </a:cubicBezTo>
                <a:cubicBezTo>
                  <a:pt x="6295" y="25298"/>
                  <a:pt x="6354" y="25283"/>
                  <a:pt x="6415" y="25283"/>
                </a:cubicBezTo>
                <a:cubicBezTo>
                  <a:pt x="6503" y="25283"/>
                  <a:pt x="6598" y="25314"/>
                  <a:pt x="6681" y="25351"/>
                </a:cubicBezTo>
                <a:cubicBezTo>
                  <a:pt x="7314" y="25630"/>
                  <a:pt x="11407" y="30659"/>
                  <a:pt x="11967" y="31244"/>
                </a:cubicBezTo>
                <a:cubicBezTo>
                  <a:pt x="12277" y="31564"/>
                  <a:pt x="12586" y="31887"/>
                  <a:pt x="12862" y="32237"/>
                </a:cubicBezTo>
                <a:cubicBezTo>
                  <a:pt x="12984" y="32392"/>
                  <a:pt x="13168" y="32585"/>
                  <a:pt x="13231" y="32772"/>
                </a:cubicBezTo>
                <a:cubicBezTo>
                  <a:pt x="13302" y="32981"/>
                  <a:pt x="13251" y="33276"/>
                  <a:pt x="13238" y="33490"/>
                </a:cubicBezTo>
                <a:cubicBezTo>
                  <a:pt x="13210" y="33987"/>
                  <a:pt x="13046" y="34462"/>
                  <a:pt x="12929" y="34943"/>
                </a:cubicBezTo>
                <a:cubicBezTo>
                  <a:pt x="12498" y="36716"/>
                  <a:pt x="12920" y="44074"/>
                  <a:pt x="12874" y="44310"/>
                </a:cubicBezTo>
                <a:cubicBezTo>
                  <a:pt x="12874" y="44395"/>
                  <a:pt x="12899" y="44476"/>
                  <a:pt x="12947" y="44547"/>
                </a:cubicBezTo>
                <a:cubicBezTo>
                  <a:pt x="12719" y="44846"/>
                  <a:pt x="12531" y="45169"/>
                  <a:pt x="12438" y="45532"/>
                </a:cubicBezTo>
                <a:cubicBezTo>
                  <a:pt x="12386" y="45737"/>
                  <a:pt x="12374" y="45949"/>
                  <a:pt x="12402" y="46157"/>
                </a:cubicBezTo>
                <a:cubicBezTo>
                  <a:pt x="12319" y="46776"/>
                  <a:pt x="12590" y="47474"/>
                  <a:pt x="13175" y="47672"/>
                </a:cubicBezTo>
                <a:cubicBezTo>
                  <a:pt x="13318" y="47721"/>
                  <a:pt x="13468" y="47737"/>
                  <a:pt x="13620" y="47737"/>
                </a:cubicBezTo>
                <a:cubicBezTo>
                  <a:pt x="13755" y="47737"/>
                  <a:pt x="13890" y="47724"/>
                  <a:pt x="14023" y="47711"/>
                </a:cubicBezTo>
                <a:lnTo>
                  <a:pt x="18288" y="47310"/>
                </a:lnTo>
                <a:cubicBezTo>
                  <a:pt x="18689" y="47271"/>
                  <a:pt x="19103" y="47230"/>
                  <a:pt x="19458" y="47039"/>
                </a:cubicBezTo>
                <a:cubicBezTo>
                  <a:pt x="19815" y="46848"/>
                  <a:pt x="20100" y="46467"/>
                  <a:pt x="20048" y="46065"/>
                </a:cubicBezTo>
                <a:cubicBezTo>
                  <a:pt x="20043" y="46023"/>
                  <a:pt x="20034" y="45981"/>
                  <a:pt x="20022" y="45938"/>
                </a:cubicBezTo>
                <a:cubicBezTo>
                  <a:pt x="20052" y="45837"/>
                  <a:pt x="20062" y="45730"/>
                  <a:pt x="20048" y="45624"/>
                </a:cubicBezTo>
                <a:cubicBezTo>
                  <a:pt x="20009" y="45298"/>
                  <a:pt x="19757" y="45030"/>
                  <a:pt x="19465" y="44881"/>
                </a:cubicBezTo>
                <a:cubicBezTo>
                  <a:pt x="19172" y="44731"/>
                  <a:pt x="18841" y="44682"/>
                  <a:pt x="18516" y="44634"/>
                </a:cubicBezTo>
                <a:lnTo>
                  <a:pt x="16317" y="44310"/>
                </a:lnTo>
                <a:lnTo>
                  <a:pt x="15262" y="44157"/>
                </a:lnTo>
                <a:cubicBezTo>
                  <a:pt x="15389" y="43568"/>
                  <a:pt x="15826" y="41606"/>
                  <a:pt x="15921" y="41131"/>
                </a:cubicBezTo>
                <a:cubicBezTo>
                  <a:pt x="16810" y="36620"/>
                  <a:pt x="16777" y="35049"/>
                  <a:pt x="16515" y="32035"/>
                </a:cubicBezTo>
                <a:cubicBezTo>
                  <a:pt x="16452" y="31305"/>
                  <a:pt x="15009" y="26457"/>
                  <a:pt x="11828" y="21738"/>
                </a:cubicBezTo>
                <a:cubicBezTo>
                  <a:pt x="11573" y="21360"/>
                  <a:pt x="11305" y="20975"/>
                  <a:pt x="11213" y="20528"/>
                </a:cubicBezTo>
                <a:cubicBezTo>
                  <a:pt x="11423" y="19912"/>
                  <a:pt x="10932" y="18790"/>
                  <a:pt x="10972" y="17807"/>
                </a:cubicBezTo>
                <a:cubicBezTo>
                  <a:pt x="11013" y="16874"/>
                  <a:pt x="11282" y="15959"/>
                  <a:pt x="11565" y="15071"/>
                </a:cubicBezTo>
                <a:lnTo>
                  <a:pt x="11618" y="15133"/>
                </a:lnTo>
                <a:cubicBezTo>
                  <a:pt x="11717" y="15317"/>
                  <a:pt x="11910" y="15396"/>
                  <a:pt x="12154" y="15396"/>
                </a:cubicBezTo>
                <a:cubicBezTo>
                  <a:pt x="12270" y="15396"/>
                  <a:pt x="12397" y="15378"/>
                  <a:pt x="12531" y="15345"/>
                </a:cubicBezTo>
                <a:cubicBezTo>
                  <a:pt x="12828" y="15662"/>
                  <a:pt x="13086" y="15923"/>
                  <a:pt x="13247" y="16054"/>
                </a:cubicBezTo>
                <a:cubicBezTo>
                  <a:pt x="13523" y="16277"/>
                  <a:pt x="13811" y="16500"/>
                  <a:pt x="14147" y="16613"/>
                </a:cubicBezTo>
                <a:cubicBezTo>
                  <a:pt x="14328" y="16673"/>
                  <a:pt x="14522" y="16698"/>
                  <a:pt x="14721" y="16698"/>
                </a:cubicBezTo>
                <a:cubicBezTo>
                  <a:pt x="15251" y="16698"/>
                  <a:pt x="15817" y="16522"/>
                  <a:pt x="16289" y="16381"/>
                </a:cubicBezTo>
                <a:cubicBezTo>
                  <a:pt x="16805" y="16227"/>
                  <a:pt x="17533" y="15881"/>
                  <a:pt x="17993" y="15602"/>
                </a:cubicBezTo>
                <a:cubicBezTo>
                  <a:pt x="19285" y="14819"/>
                  <a:pt x="20384" y="14212"/>
                  <a:pt x="21818" y="13733"/>
                </a:cubicBezTo>
                <a:cubicBezTo>
                  <a:pt x="22238" y="13594"/>
                  <a:pt x="22666" y="13502"/>
                  <a:pt x="23095" y="13401"/>
                </a:cubicBezTo>
                <a:cubicBezTo>
                  <a:pt x="23509" y="13302"/>
                  <a:pt x="23917" y="13076"/>
                  <a:pt x="24311" y="12913"/>
                </a:cubicBezTo>
                <a:cubicBezTo>
                  <a:pt x="24645" y="12774"/>
                  <a:pt x="24757" y="12721"/>
                  <a:pt x="24971" y="12410"/>
                </a:cubicBezTo>
                <a:cubicBezTo>
                  <a:pt x="25050" y="12293"/>
                  <a:pt x="25131" y="12175"/>
                  <a:pt x="25181" y="12040"/>
                </a:cubicBezTo>
                <a:cubicBezTo>
                  <a:pt x="25213" y="11950"/>
                  <a:pt x="25230" y="11856"/>
                  <a:pt x="25262" y="11766"/>
                </a:cubicBezTo>
                <a:cubicBezTo>
                  <a:pt x="25337" y="11567"/>
                  <a:pt x="25556" y="11498"/>
                  <a:pt x="25577" y="11273"/>
                </a:cubicBezTo>
                <a:cubicBezTo>
                  <a:pt x="25591" y="11113"/>
                  <a:pt x="25501" y="10926"/>
                  <a:pt x="25336" y="10878"/>
                </a:cubicBezTo>
                <a:lnTo>
                  <a:pt x="25336" y="10878"/>
                </a:lnTo>
                <a:cubicBezTo>
                  <a:pt x="25340" y="10879"/>
                  <a:pt x="25344" y="10879"/>
                  <a:pt x="25348" y="10879"/>
                </a:cubicBezTo>
                <a:cubicBezTo>
                  <a:pt x="25479" y="10879"/>
                  <a:pt x="25421" y="10248"/>
                  <a:pt x="25397" y="10192"/>
                </a:cubicBezTo>
                <a:cubicBezTo>
                  <a:pt x="25354" y="10084"/>
                  <a:pt x="25287" y="9976"/>
                  <a:pt x="25179" y="9923"/>
                </a:cubicBezTo>
                <a:cubicBezTo>
                  <a:pt x="25125" y="9896"/>
                  <a:pt x="24962" y="9850"/>
                  <a:pt x="24856" y="9850"/>
                </a:cubicBezTo>
                <a:cubicBezTo>
                  <a:pt x="24816" y="9850"/>
                  <a:pt x="24785" y="9857"/>
                  <a:pt x="24771" y="9873"/>
                </a:cubicBezTo>
                <a:cubicBezTo>
                  <a:pt x="24732" y="9916"/>
                  <a:pt x="24732" y="9981"/>
                  <a:pt x="24753" y="10034"/>
                </a:cubicBezTo>
                <a:cubicBezTo>
                  <a:pt x="24773" y="10087"/>
                  <a:pt x="24810" y="10131"/>
                  <a:pt x="24842" y="10179"/>
                </a:cubicBezTo>
                <a:cubicBezTo>
                  <a:pt x="24872" y="10225"/>
                  <a:pt x="24900" y="10280"/>
                  <a:pt x="24898" y="10336"/>
                </a:cubicBezTo>
                <a:cubicBezTo>
                  <a:pt x="24896" y="10368"/>
                  <a:pt x="24886" y="10398"/>
                  <a:pt x="24870" y="10425"/>
                </a:cubicBezTo>
                <a:cubicBezTo>
                  <a:pt x="24682" y="9970"/>
                  <a:pt x="24244" y="9701"/>
                  <a:pt x="23787" y="9701"/>
                </a:cubicBezTo>
                <a:cubicBezTo>
                  <a:pt x="23605" y="9701"/>
                  <a:pt x="23419" y="9744"/>
                  <a:pt x="23246" y="9834"/>
                </a:cubicBezTo>
                <a:cubicBezTo>
                  <a:pt x="23244" y="9834"/>
                  <a:pt x="23243" y="9834"/>
                  <a:pt x="23242" y="9834"/>
                </a:cubicBezTo>
                <a:cubicBezTo>
                  <a:pt x="23073" y="9834"/>
                  <a:pt x="22852" y="9950"/>
                  <a:pt x="22745" y="10002"/>
                </a:cubicBezTo>
                <a:cubicBezTo>
                  <a:pt x="22454" y="10149"/>
                  <a:pt x="22164" y="10405"/>
                  <a:pt x="22053" y="10720"/>
                </a:cubicBezTo>
                <a:cubicBezTo>
                  <a:pt x="21897" y="11157"/>
                  <a:pt x="21696" y="11591"/>
                  <a:pt x="21360" y="11922"/>
                </a:cubicBezTo>
                <a:cubicBezTo>
                  <a:pt x="20741" y="12528"/>
                  <a:pt x="19836" y="12643"/>
                  <a:pt x="19043" y="12882"/>
                </a:cubicBezTo>
                <a:cubicBezTo>
                  <a:pt x="18148" y="13148"/>
                  <a:pt x="16126" y="13304"/>
                  <a:pt x="14758" y="13668"/>
                </a:cubicBezTo>
                <a:cubicBezTo>
                  <a:pt x="14914" y="13357"/>
                  <a:pt x="14944" y="13049"/>
                  <a:pt x="14778" y="12784"/>
                </a:cubicBezTo>
                <a:cubicBezTo>
                  <a:pt x="14624" y="12540"/>
                  <a:pt x="13092" y="10227"/>
                  <a:pt x="11695" y="9437"/>
                </a:cubicBezTo>
                <a:cubicBezTo>
                  <a:pt x="11582" y="9375"/>
                  <a:pt x="11460" y="9333"/>
                  <a:pt x="11333" y="9310"/>
                </a:cubicBezTo>
                <a:cubicBezTo>
                  <a:pt x="10895" y="8843"/>
                  <a:pt x="10333" y="8486"/>
                  <a:pt x="9758" y="8189"/>
                </a:cubicBezTo>
                <a:cubicBezTo>
                  <a:pt x="9868" y="7821"/>
                  <a:pt x="9758" y="7411"/>
                  <a:pt x="9804" y="7022"/>
                </a:cubicBezTo>
                <a:cubicBezTo>
                  <a:pt x="9880" y="6349"/>
                  <a:pt x="10405" y="5826"/>
                  <a:pt x="10713" y="5223"/>
                </a:cubicBezTo>
                <a:cubicBezTo>
                  <a:pt x="10941" y="4778"/>
                  <a:pt x="11040" y="4276"/>
                  <a:pt x="11020" y="3776"/>
                </a:cubicBezTo>
                <a:cubicBezTo>
                  <a:pt x="11116" y="3710"/>
                  <a:pt x="11169" y="3640"/>
                  <a:pt x="11183" y="3572"/>
                </a:cubicBezTo>
                <a:cubicBezTo>
                  <a:pt x="11575" y="1533"/>
                  <a:pt x="10212" y="1"/>
                  <a:pt x="8510" y="1"/>
                </a:cubicBezTo>
                <a:close/>
              </a:path>
            </a:pathLst>
          </a:custGeom>
          <a:solidFill>
            <a:schemeClr val="accent5"/>
          </a:solidFill>
          <a:ln cap="flat" cmpd="sng" w="152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78"/>
          <p:cNvSpPr/>
          <p:nvPr/>
        </p:nvSpPr>
        <p:spPr>
          <a:xfrm>
            <a:off x="8051683" y="3068607"/>
            <a:ext cx="1002335" cy="1869739"/>
          </a:xfrm>
          <a:custGeom>
            <a:rect b="b" l="l" r="r" t="t"/>
            <a:pathLst>
              <a:path extrusionOk="0" h="47737" w="25591">
                <a:moveTo>
                  <a:pt x="8510" y="1"/>
                </a:moveTo>
                <a:cubicBezTo>
                  <a:pt x="8401" y="1"/>
                  <a:pt x="8290" y="7"/>
                  <a:pt x="8178" y="20"/>
                </a:cubicBezTo>
                <a:cubicBezTo>
                  <a:pt x="8060" y="34"/>
                  <a:pt x="7941" y="57"/>
                  <a:pt x="7826" y="87"/>
                </a:cubicBezTo>
                <a:cubicBezTo>
                  <a:pt x="7666" y="65"/>
                  <a:pt x="7504" y="55"/>
                  <a:pt x="7344" y="55"/>
                </a:cubicBezTo>
                <a:cubicBezTo>
                  <a:pt x="6553" y="55"/>
                  <a:pt x="5807" y="301"/>
                  <a:pt x="5479" y="562"/>
                </a:cubicBezTo>
                <a:cubicBezTo>
                  <a:pt x="4905" y="1024"/>
                  <a:pt x="4981" y="1466"/>
                  <a:pt x="5907" y="2542"/>
                </a:cubicBezTo>
                <a:cubicBezTo>
                  <a:pt x="5923" y="2572"/>
                  <a:pt x="5940" y="2602"/>
                  <a:pt x="5960" y="2630"/>
                </a:cubicBezTo>
                <a:cubicBezTo>
                  <a:pt x="5896" y="2738"/>
                  <a:pt x="5843" y="2850"/>
                  <a:pt x="5822" y="2968"/>
                </a:cubicBezTo>
                <a:cubicBezTo>
                  <a:pt x="5771" y="3261"/>
                  <a:pt x="5822" y="3562"/>
                  <a:pt x="5735" y="3850"/>
                </a:cubicBezTo>
                <a:cubicBezTo>
                  <a:pt x="5704" y="3956"/>
                  <a:pt x="5672" y="4058"/>
                  <a:pt x="5665" y="4173"/>
                </a:cubicBezTo>
                <a:cubicBezTo>
                  <a:pt x="5645" y="4511"/>
                  <a:pt x="5659" y="4847"/>
                  <a:pt x="5674" y="5183"/>
                </a:cubicBezTo>
                <a:cubicBezTo>
                  <a:pt x="5679" y="5319"/>
                  <a:pt x="5707" y="5471"/>
                  <a:pt x="5698" y="5603"/>
                </a:cubicBezTo>
                <a:cubicBezTo>
                  <a:pt x="5693" y="5709"/>
                  <a:pt x="5688" y="5801"/>
                  <a:pt x="5689" y="5882"/>
                </a:cubicBezTo>
                <a:lnTo>
                  <a:pt x="2862" y="5237"/>
                </a:lnTo>
                <a:cubicBezTo>
                  <a:pt x="2656" y="5191"/>
                  <a:pt x="2197" y="5106"/>
                  <a:pt x="1773" y="5106"/>
                </a:cubicBezTo>
                <a:cubicBezTo>
                  <a:pt x="1508" y="5106"/>
                  <a:pt x="1256" y="5139"/>
                  <a:pt x="1089" y="5236"/>
                </a:cubicBezTo>
                <a:cubicBezTo>
                  <a:pt x="871" y="5257"/>
                  <a:pt x="666" y="5340"/>
                  <a:pt x="497" y="5478"/>
                </a:cubicBezTo>
                <a:cubicBezTo>
                  <a:pt x="99" y="5785"/>
                  <a:pt x="0" y="6365"/>
                  <a:pt x="126" y="6853"/>
                </a:cubicBezTo>
                <a:cubicBezTo>
                  <a:pt x="207" y="7169"/>
                  <a:pt x="366" y="7457"/>
                  <a:pt x="550" y="7729"/>
                </a:cubicBezTo>
                <a:cubicBezTo>
                  <a:pt x="387" y="8352"/>
                  <a:pt x="428" y="8896"/>
                  <a:pt x="811" y="9037"/>
                </a:cubicBezTo>
                <a:cubicBezTo>
                  <a:pt x="1287" y="9329"/>
                  <a:pt x="1909" y="9743"/>
                  <a:pt x="2517" y="10121"/>
                </a:cubicBezTo>
                <a:cubicBezTo>
                  <a:pt x="2505" y="11038"/>
                  <a:pt x="2777" y="11982"/>
                  <a:pt x="3075" y="12816"/>
                </a:cubicBezTo>
                <a:cubicBezTo>
                  <a:pt x="3544" y="14128"/>
                  <a:pt x="4078" y="15550"/>
                  <a:pt x="3645" y="16876"/>
                </a:cubicBezTo>
                <a:cubicBezTo>
                  <a:pt x="3501" y="17314"/>
                  <a:pt x="3289" y="17811"/>
                  <a:pt x="3164" y="18306"/>
                </a:cubicBezTo>
                <a:cubicBezTo>
                  <a:pt x="2542" y="19133"/>
                  <a:pt x="2600" y="19994"/>
                  <a:pt x="2556" y="20639"/>
                </a:cubicBezTo>
                <a:cubicBezTo>
                  <a:pt x="2391" y="23021"/>
                  <a:pt x="3038" y="25487"/>
                  <a:pt x="2294" y="27795"/>
                </a:cubicBezTo>
                <a:cubicBezTo>
                  <a:pt x="2110" y="28368"/>
                  <a:pt x="1861" y="28921"/>
                  <a:pt x="1745" y="29510"/>
                </a:cubicBezTo>
                <a:cubicBezTo>
                  <a:pt x="1624" y="30127"/>
                  <a:pt x="1810" y="30696"/>
                  <a:pt x="1981" y="31281"/>
                </a:cubicBezTo>
                <a:cubicBezTo>
                  <a:pt x="2117" y="31744"/>
                  <a:pt x="2667" y="33029"/>
                  <a:pt x="2706" y="33188"/>
                </a:cubicBezTo>
                <a:cubicBezTo>
                  <a:pt x="2708" y="33197"/>
                  <a:pt x="2710" y="33205"/>
                  <a:pt x="2711" y="33214"/>
                </a:cubicBezTo>
                <a:cubicBezTo>
                  <a:pt x="2519" y="33727"/>
                  <a:pt x="2370" y="34257"/>
                  <a:pt x="2269" y="34796"/>
                </a:cubicBezTo>
                <a:cubicBezTo>
                  <a:pt x="2232" y="35001"/>
                  <a:pt x="2209" y="35227"/>
                  <a:pt x="2239" y="35434"/>
                </a:cubicBezTo>
                <a:cubicBezTo>
                  <a:pt x="2201" y="35775"/>
                  <a:pt x="2229" y="36138"/>
                  <a:pt x="2487" y="36346"/>
                </a:cubicBezTo>
                <a:cubicBezTo>
                  <a:pt x="2611" y="36445"/>
                  <a:pt x="2768" y="36488"/>
                  <a:pt x="2928" y="36488"/>
                </a:cubicBezTo>
                <a:cubicBezTo>
                  <a:pt x="3021" y="36488"/>
                  <a:pt x="3116" y="36473"/>
                  <a:pt x="3204" y="36447"/>
                </a:cubicBezTo>
                <a:cubicBezTo>
                  <a:pt x="3445" y="36376"/>
                  <a:pt x="3657" y="36230"/>
                  <a:pt x="3862" y="36086"/>
                </a:cubicBezTo>
                <a:lnTo>
                  <a:pt x="6734" y="34086"/>
                </a:lnTo>
                <a:cubicBezTo>
                  <a:pt x="7102" y="33828"/>
                  <a:pt x="7519" y="33456"/>
                  <a:pt x="7413" y="33022"/>
                </a:cubicBezTo>
                <a:cubicBezTo>
                  <a:pt x="7406" y="32993"/>
                  <a:pt x="7397" y="32967"/>
                  <a:pt x="7386" y="32940"/>
                </a:cubicBezTo>
                <a:cubicBezTo>
                  <a:pt x="7432" y="32825"/>
                  <a:pt x="7441" y="32700"/>
                  <a:pt x="7413" y="32580"/>
                </a:cubicBezTo>
                <a:cubicBezTo>
                  <a:pt x="7330" y="32238"/>
                  <a:pt x="6958" y="32071"/>
                  <a:pt x="6595" y="32071"/>
                </a:cubicBezTo>
                <a:cubicBezTo>
                  <a:pt x="6515" y="32071"/>
                  <a:pt x="6435" y="32079"/>
                  <a:pt x="6359" y="32096"/>
                </a:cubicBezTo>
                <a:cubicBezTo>
                  <a:pt x="5942" y="32186"/>
                  <a:pt x="5576" y="32442"/>
                  <a:pt x="5165" y="32562"/>
                </a:cubicBezTo>
                <a:cubicBezTo>
                  <a:pt x="5047" y="32597"/>
                  <a:pt x="4924" y="32615"/>
                  <a:pt x="4802" y="32615"/>
                </a:cubicBezTo>
                <a:cubicBezTo>
                  <a:pt x="4714" y="32615"/>
                  <a:pt x="4626" y="32605"/>
                  <a:pt x="4539" y="32587"/>
                </a:cubicBezTo>
                <a:cubicBezTo>
                  <a:pt x="4537" y="32461"/>
                  <a:pt x="4535" y="32338"/>
                  <a:pt x="4551" y="32232"/>
                </a:cubicBezTo>
                <a:cubicBezTo>
                  <a:pt x="4657" y="31571"/>
                  <a:pt x="4924" y="30931"/>
                  <a:pt x="4899" y="30254"/>
                </a:cubicBezTo>
                <a:cubicBezTo>
                  <a:pt x="4868" y="29382"/>
                  <a:pt x="4525" y="29077"/>
                  <a:pt x="5255" y="28006"/>
                </a:cubicBezTo>
                <a:cubicBezTo>
                  <a:pt x="5449" y="27723"/>
                  <a:pt x="5499" y="27290"/>
                  <a:pt x="5606" y="26961"/>
                </a:cubicBezTo>
                <a:cubicBezTo>
                  <a:pt x="5764" y="26489"/>
                  <a:pt x="5955" y="26033"/>
                  <a:pt x="6117" y="25559"/>
                </a:cubicBezTo>
                <a:cubicBezTo>
                  <a:pt x="6145" y="25478"/>
                  <a:pt x="6177" y="25392"/>
                  <a:pt x="6246" y="25337"/>
                </a:cubicBezTo>
                <a:cubicBezTo>
                  <a:pt x="6295" y="25298"/>
                  <a:pt x="6354" y="25283"/>
                  <a:pt x="6415" y="25283"/>
                </a:cubicBezTo>
                <a:cubicBezTo>
                  <a:pt x="6503" y="25283"/>
                  <a:pt x="6598" y="25314"/>
                  <a:pt x="6681" y="25351"/>
                </a:cubicBezTo>
                <a:cubicBezTo>
                  <a:pt x="7314" y="25630"/>
                  <a:pt x="11407" y="30659"/>
                  <a:pt x="11967" y="31244"/>
                </a:cubicBezTo>
                <a:cubicBezTo>
                  <a:pt x="12277" y="31564"/>
                  <a:pt x="12586" y="31887"/>
                  <a:pt x="12862" y="32237"/>
                </a:cubicBezTo>
                <a:cubicBezTo>
                  <a:pt x="12984" y="32392"/>
                  <a:pt x="13168" y="32585"/>
                  <a:pt x="13231" y="32772"/>
                </a:cubicBezTo>
                <a:cubicBezTo>
                  <a:pt x="13302" y="32981"/>
                  <a:pt x="13251" y="33276"/>
                  <a:pt x="13238" y="33490"/>
                </a:cubicBezTo>
                <a:cubicBezTo>
                  <a:pt x="13210" y="33987"/>
                  <a:pt x="13046" y="34462"/>
                  <a:pt x="12929" y="34943"/>
                </a:cubicBezTo>
                <a:cubicBezTo>
                  <a:pt x="12498" y="36716"/>
                  <a:pt x="12920" y="44074"/>
                  <a:pt x="12874" y="44310"/>
                </a:cubicBezTo>
                <a:cubicBezTo>
                  <a:pt x="12874" y="44395"/>
                  <a:pt x="12899" y="44476"/>
                  <a:pt x="12947" y="44547"/>
                </a:cubicBezTo>
                <a:cubicBezTo>
                  <a:pt x="12719" y="44846"/>
                  <a:pt x="12531" y="45169"/>
                  <a:pt x="12438" y="45532"/>
                </a:cubicBezTo>
                <a:cubicBezTo>
                  <a:pt x="12386" y="45737"/>
                  <a:pt x="12374" y="45949"/>
                  <a:pt x="12402" y="46157"/>
                </a:cubicBezTo>
                <a:cubicBezTo>
                  <a:pt x="12319" y="46776"/>
                  <a:pt x="12590" y="47474"/>
                  <a:pt x="13175" y="47672"/>
                </a:cubicBezTo>
                <a:cubicBezTo>
                  <a:pt x="13318" y="47721"/>
                  <a:pt x="13468" y="47737"/>
                  <a:pt x="13620" y="47737"/>
                </a:cubicBezTo>
                <a:cubicBezTo>
                  <a:pt x="13755" y="47737"/>
                  <a:pt x="13890" y="47724"/>
                  <a:pt x="14023" y="47711"/>
                </a:cubicBezTo>
                <a:lnTo>
                  <a:pt x="18288" y="47310"/>
                </a:lnTo>
                <a:cubicBezTo>
                  <a:pt x="18689" y="47271"/>
                  <a:pt x="19103" y="47230"/>
                  <a:pt x="19458" y="47039"/>
                </a:cubicBezTo>
                <a:cubicBezTo>
                  <a:pt x="19815" y="46848"/>
                  <a:pt x="20100" y="46467"/>
                  <a:pt x="20048" y="46065"/>
                </a:cubicBezTo>
                <a:cubicBezTo>
                  <a:pt x="20043" y="46023"/>
                  <a:pt x="20034" y="45981"/>
                  <a:pt x="20022" y="45938"/>
                </a:cubicBezTo>
                <a:cubicBezTo>
                  <a:pt x="20052" y="45837"/>
                  <a:pt x="20062" y="45730"/>
                  <a:pt x="20048" y="45624"/>
                </a:cubicBezTo>
                <a:cubicBezTo>
                  <a:pt x="20009" y="45298"/>
                  <a:pt x="19757" y="45030"/>
                  <a:pt x="19465" y="44881"/>
                </a:cubicBezTo>
                <a:cubicBezTo>
                  <a:pt x="19172" y="44731"/>
                  <a:pt x="18841" y="44682"/>
                  <a:pt x="18516" y="44634"/>
                </a:cubicBezTo>
                <a:lnTo>
                  <a:pt x="16317" y="44310"/>
                </a:lnTo>
                <a:lnTo>
                  <a:pt x="15262" y="44157"/>
                </a:lnTo>
                <a:cubicBezTo>
                  <a:pt x="15389" y="43568"/>
                  <a:pt x="15826" y="41606"/>
                  <a:pt x="15921" y="41131"/>
                </a:cubicBezTo>
                <a:cubicBezTo>
                  <a:pt x="16810" y="36620"/>
                  <a:pt x="16777" y="35049"/>
                  <a:pt x="16515" y="32035"/>
                </a:cubicBezTo>
                <a:cubicBezTo>
                  <a:pt x="16452" y="31305"/>
                  <a:pt x="15009" y="26457"/>
                  <a:pt x="11828" y="21738"/>
                </a:cubicBezTo>
                <a:cubicBezTo>
                  <a:pt x="11573" y="21360"/>
                  <a:pt x="11305" y="20975"/>
                  <a:pt x="11213" y="20528"/>
                </a:cubicBezTo>
                <a:cubicBezTo>
                  <a:pt x="11423" y="19912"/>
                  <a:pt x="10932" y="18790"/>
                  <a:pt x="10972" y="17807"/>
                </a:cubicBezTo>
                <a:cubicBezTo>
                  <a:pt x="11013" y="16874"/>
                  <a:pt x="11282" y="15959"/>
                  <a:pt x="11565" y="15071"/>
                </a:cubicBezTo>
                <a:lnTo>
                  <a:pt x="11618" y="15133"/>
                </a:lnTo>
                <a:cubicBezTo>
                  <a:pt x="11717" y="15317"/>
                  <a:pt x="11910" y="15396"/>
                  <a:pt x="12154" y="15396"/>
                </a:cubicBezTo>
                <a:cubicBezTo>
                  <a:pt x="12270" y="15396"/>
                  <a:pt x="12397" y="15378"/>
                  <a:pt x="12531" y="15345"/>
                </a:cubicBezTo>
                <a:cubicBezTo>
                  <a:pt x="12828" y="15662"/>
                  <a:pt x="13086" y="15923"/>
                  <a:pt x="13247" y="16054"/>
                </a:cubicBezTo>
                <a:cubicBezTo>
                  <a:pt x="13523" y="16277"/>
                  <a:pt x="13811" y="16500"/>
                  <a:pt x="14147" y="16613"/>
                </a:cubicBezTo>
                <a:cubicBezTo>
                  <a:pt x="14328" y="16673"/>
                  <a:pt x="14522" y="16698"/>
                  <a:pt x="14721" y="16698"/>
                </a:cubicBezTo>
                <a:cubicBezTo>
                  <a:pt x="15251" y="16698"/>
                  <a:pt x="15817" y="16522"/>
                  <a:pt x="16289" y="16381"/>
                </a:cubicBezTo>
                <a:cubicBezTo>
                  <a:pt x="16805" y="16227"/>
                  <a:pt x="17533" y="15881"/>
                  <a:pt x="17993" y="15602"/>
                </a:cubicBezTo>
                <a:cubicBezTo>
                  <a:pt x="19285" y="14819"/>
                  <a:pt x="20384" y="14212"/>
                  <a:pt x="21818" y="13733"/>
                </a:cubicBezTo>
                <a:cubicBezTo>
                  <a:pt x="22238" y="13594"/>
                  <a:pt x="22666" y="13502"/>
                  <a:pt x="23095" y="13401"/>
                </a:cubicBezTo>
                <a:cubicBezTo>
                  <a:pt x="23509" y="13302"/>
                  <a:pt x="23917" y="13076"/>
                  <a:pt x="24311" y="12913"/>
                </a:cubicBezTo>
                <a:cubicBezTo>
                  <a:pt x="24645" y="12774"/>
                  <a:pt x="24757" y="12721"/>
                  <a:pt x="24971" y="12410"/>
                </a:cubicBezTo>
                <a:cubicBezTo>
                  <a:pt x="25050" y="12293"/>
                  <a:pt x="25131" y="12175"/>
                  <a:pt x="25181" y="12040"/>
                </a:cubicBezTo>
                <a:cubicBezTo>
                  <a:pt x="25213" y="11950"/>
                  <a:pt x="25230" y="11856"/>
                  <a:pt x="25262" y="11766"/>
                </a:cubicBezTo>
                <a:cubicBezTo>
                  <a:pt x="25337" y="11567"/>
                  <a:pt x="25556" y="11498"/>
                  <a:pt x="25577" y="11273"/>
                </a:cubicBezTo>
                <a:cubicBezTo>
                  <a:pt x="25591" y="11113"/>
                  <a:pt x="25501" y="10926"/>
                  <a:pt x="25336" y="10878"/>
                </a:cubicBezTo>
                <a:lnTo>
                  <a:pt x="25336" y="10878"/>
                </a:lnTo>
                <a:cubicBezTo>
                  <a:pt x="25340" y="10879"/>
                  <a:pt x="25344" y="10879"/>
                  <a:pt x="25348" y="10879"/>
                </a:cubicBezTo>
                <a:cubicBezTo>
                  <a:pt x="25479" y="10879"/>
                  <a:pt x="25421" y="10248"/>
                  <a:pt x="25397" y="10192"/>
                </a:cubicBezTo>
                <a:cubicBezTo>
                  <a:pt x="25354" y="10084"/>
                  <a:pt x="25287" y="9976"/>
                  <a:pt x="25179" y="9923"/>
                </a:cubicBezTo>
                <a:cubicBezTo>
                  <a:pt x="25125" y="9896"/>
                  <a:pt x="24962" y="9850"/>
                  <a:pt x="24856" y="9850"/>
                </a:cubicBezTo>
                <a:cubicBezTo>
                  <a:pt x="24816" y="9850"/>
                  <a:pt x="24785" y="9857"/>
                  <a:pt x="24771" y="9873"/>
                </a:cubicBezTo>
                <a:cubicBezTo>
                  <a:pt x="24732" y="9916"/>
                  <a:pt x="24732" y="9981"/>
                  <a:pt x="24753" y="10034"/>
                </a:cubicBezTo>
                <a:cubicBezTo>
                  <a:pt x="24773" y="10087"/>
                  <a:pt x="24810" y="10131"/>
                  <a:pt x="24842" y="10179"/>
                </a:cubicBezTo>
                <a:cubicBezTo>
                  <a:pt x="24872" y="10225"/>
                  <a:pt x="24900" y="10280"/>
                  <a:pt x="24898" y="10336"/>
                </a:cubicBezTo>
                <a:cubicBezTo>
                  <a:pt x="24896" y="10368"/>
                  <a:pt x="24886" y="10398"/>
                  <a:pt x="24870" y="10425"/>
                </a:cubicBezTo>
                <a:cubicBezTo>
                  <a:pt x="24682" y="9970"/>
                  <a:pt x="24244" y="9701"/>
                  <a:pt x="23787" y="9701"/>
                </a:cubicBezTo>
                <a:cubicBezTo>
                  <a:pt x="23605" y="9701"/>
                  <a:pt x="23419" y="9744"/>
                  <a:pt x="23246" y="9834"/>
                </a:cubicBezTo>
                <a:cubicBezTo>
                  <a:pt x="23244" y="9834"/>
                  <a:pt x="23243" y="9834"/>
                  <a:pt x="23242" y="9834"/>
                </a:cubicBezTo>
                <a:cubicBezTo>
                  <a:pt x="23073" y="9834"/>
                  <a:pt x="22852" y="9950"/>
                  <a:pt x="22745" y="10002"/>
                </a:cubicBezTo>
                <a:cubicBezTo>
                  <a:pt x="22454" y="10149"/>
                  <a:pt x="22164" y="10405"/>
                  <a:pt x="22053" y="10720"/>
                </a:cubicBezTo>
                <a:cubicBezTo>
                  <a:pt x="21897" y="11157"/>
                  <a:pt x="21696" y="11591"/>
                  <a:pt x="21360" y="11922"/>
                </a:cubicBezTo>
                <a:cubicBezTo>
                  <a:pt x="20741" y="12528"/>
                  <a:pt x="19836" y="12643"/>
                  <a:pt x="19043" y="12882"/>
                </a:cubicBezTo>
                <a:cubicBezTo>
                  <a:pt x="18148" y="13148"/>
                  <a:pt x="16126" y="13304"/>
                  <a:pt x="14758" y="13668"/>
                </a:cubicBezTo>
                <a:cubicBezTo>
                  <a:pt x="14914" y="13357"/>
                  <a:pt x="14944" y="13049"/>
                  <a:pt x="14778" y="12784"/>
                </a:cubicBezTo>
                <a:cubicBezTo>
                  <a:pt x="14624" y="12540"/>
                  <a:pt x="13092" y="10227"/>
                  <a:pt x="11695" y="9437"/>
                </a:cubicBezTo>
                <a:cubicBezTo>
                  <a:pt x="11582" y="9375"/>
                  <a:pt x="11460" y="9333"/>
                  <a:pt x="11333" y="9310"/>
                </a:cubicBezTo>
                <a:cubicBezTo>
                  <a:pt x="10895" y="8843"/>
                  <a:pt x="10333" y="8486"/>
                  <a:pt x="9758" y="8189"/>
                </a:cubicBezTo>
                <a:cubicBezTo>
                  <a:pt x="9868" y="7821"/>
                  <a:pt x="9758" y="7411"/>
                  <a:pt x="9804" y="7022"/>
                </a:cubicBezTo>
                <a:cubicBezTo>
                  <a:pt x="9880" y="6349"/>
                  <a:pt x="10405" y="5826"/>
                  <a:pt x="10713" y="5223"/>
                </a:cubicBezTo>
                <a:cubicBezTo>
                  <a:pt x="10941" y="4778"/>
                  <a:pt x="11040" y="4276"/>
                  <a:pt x="11020" y="3776"/>
                </a:cubicBezTo>
                <a:cubicBezTo>
                  <a:pt x="11116" y="3710"/>
                  <a:pt x="11169" y="3640"/>
                  <a:pt x="11183" y="3572"/>
                </a:cubicBezTo>
                <a:cubicBezTo>
                  <a:pt x="11575" y="1533"/>
                  <a:pt x="10212" y="1"/>
                  <a:pt x="8510" y="1"/>
                </a:cubicBez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2" name="Google Shape;502;p78"/>
          <p:cNvGrpSpPr/>
          <p:nvPr/>
        </p:nvGrpSpPr>
        <p:grpSpPr>
          <a:xfrm>
            <a:off x="8051536" y="3075447"/>
            <a:ext cx="1002353" cy="1855895"/>
            <a:chOff x="5148200" y="2997000"/>
            <a:chExt cx="644600" cy="1193425"/>
          </a:xfrm>
        </p:grpSpPr>
        <p:sp>
          <p:nvSpPr>
            <p:cNvPr id="503" name="Google Shape;503;p78"/>
            <p:cNvSpPr/>
            <p:nvPr/>
          </p:nvSpPr>
          <p:spPr>
            <a:xfrm>
              <a:off x="5718500" y="3239475"/>
              <a:ext cx="58450" cy="58500"/>
            </a:xfrm>
            <a:custGeom>
              <a:rect b="b" l="l" r="r" t="t"/>
              <a:pathLst>
                <a:path extrusionOk="0" h="2340" w="2338">
                  <a:moveTo>
                    <a:pt x="2338" y="1170"/>
                  </a:moveTo>
                  <a:cubicBezTo>
                    <a:pt x="2338" y="1815"/>
                    <a:pt x="1815" y="2339"/>
                    <a:pt x="1168" y="2339"/>
                  </a:cubicBezTo>
                  <a:cubicBezTo>
                    <a:pt x="523" y="2339"/>
                    <a:pt x="1" y="1815"/>
                    <a:pt x="1" y="1170"/>
                  </a:cubicBezTo>
                  <a:cubicBezTo>
                    <a:pt x="1" y="525"/>
                    <a:pt x="523" y="1"/>
                    <a:pt x="1168" y="1"/>
                  </a:cubicBezTo>
                  <a:cubicBezTo>
                    <a:pt x="1815" y="1"/>
                    <a:pt x="2338" y="525"/>
                    <a:pt x="2338" y="117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8"/>
            <p:cNvSpPr/>
            <p:nvPr/>
          </p:nvSpPr>
          <p:spPr>
            <a:xfrm>
              <a:off x="5727325" y="3243400"/>
              <a:ext cx="43450" cy="38025"/>
            </a:xfrm>
            <a:custGeom>
              <a:rect b="b" l="l" r="r" t="t"/>
              <a:pathLst>
                <a:path extrusionOk="0" h="1521" w="1738">
                  <a:moveTo>
                    <a:pt x="244" y="0"/>
                  </a:moveTo>
                  <a:lnTo>
                    <a:pt x="244" y="0"/>
                  </a:lnTo>
                  <a:cubicBezTo>
                    <a:pt x="219" y="14"/>
                    <a:pt x="190" y="26"/>
                    <a:pt x="167" y="43"/>
                  </a:cubicBezTo>
                  <a:cubicBezTo>
                    <a:pt x="91" y="213"/>
                    <a:pt x="44" y="395"/>
                    <a:pt x="25" y="580"/>
                  </a:cubicBezTo>
                  <a:cubicBezTo>
                    <a:pt x="0" y="877"/>
                    <a:pt x="123" y="1170"/>
                    <a:pt x="344" y="1345"/>
                  </a:cubicBezTo>
                  <a:cubicBezTo>
                    <a:pt x="490" y="1458"/>
                    <a:pt x="669" y="1520"/>
                    <a:pt x="854" y="1520"/>
                  </a:cubicBezTo>
                  <a:cubicBezTo>
                    <a:pt x="856" y="1520"/>
                    <a:pt x="859" y="1520"/>
                    <a:pt x="861" y="1520"/>
                  </a:cubicBezTo>
                  <a:cubicBezTo>
                    <a:pt x="864" y="1520"/>
                    <a:pt x="868" y="1520"/>
                    <a:pt x="871" y="1520"/>
                  </a:cubicBezTo>
                  <a:cubicBezTo>
                    <a:pt x="986" y="1520"/>
                    <a:pt x="1100" y="1493"/>
                    <a:pt x="1203" y="1441"/>
                  </a:cubicBezTo>
                  <a:cubicBezTo>
                    <a:pt x="1552" y="1256"/>
                    <a:pt x="1666" y="841"/>
                    <a:pt x="1705" y="612"/>
                  </a:cubicBezTo>
                  <a:cubicBezTo>
                    <a:pt x="1722" y="509"/>
                    <a:pt x="1732" y="405"/>
                    <a:pt x="1737" y="300"/>
                  </a:cubicBezTo>
                  <a:cubicBezTo>
                    <a:pt x="1719" y="278"/>
                    <a:pt x="1702" y="257"/>
                    <a:pt x="1683" y="236"/>
                  </a:cubicBezTo>
                  <a:cubicBezTo>
                    <a:pt x="1683" y="359"/>
                    <a:pt x="1671" y="482"/>
                    <a:pt x="1653" y="604"/>
                  </a:cubicBezTo>
                  <a:cubicBezTo>
                    <a:pt x="1616" y="823"/>
                    <a:pt x="1505" y="1219"/>
                    <a:pt x="1178" y="1394"/>
                  </a:cubicBezTo>
                  <a:cubicBezTo>
                    <a:pt x="1083" y="1444"/>
                    <a:pt x="974" y="1468"/>
                    <a:pt x="862" y="1468"/>
                  </a:cubicBezTo>
                  <a:cubicBezTo>
                    <a:pt x="690" y="1468"/>
                    <a:pt x="513" y="1411"/>
                    <a:pt x="377" y="1303"/>
                  </a:cubicBezTo>
                  <a:cubicBezTo>
                    <a:pt x="170" y="1138"/>
                    <a:pt x="56" y="863"/>
                    <a:pt x="79" y="585"/>
                  </a:cubicBezTo>
                  <a:cubicBezTo>
                    <a:pt x="99" y="381"/>
                    <a:pt x="155" y="184"/>
                    <a:pt x="244" y="0"/>
                  </a:cubicBezTo>
                  <a:close/>
                </a:path>
              </a:pathLst>
            </a:custGeom>
            <a:solidFill>
              <a:srgbClr val="C1C9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8"/>
            <p:cNvSpPr/>
            <p:nvPr/>
          </p:nvSpPr>
          <p:spPr>
            <a:xfrm>
              <a:off x="5207475" y="3809775"/>
              <a:ext cx="133500" cy="99425"/>
            </a:xfrm>
            <a:custGeom>
              <a:rect b="b" l="l" r="r" t="t"/>
              <a:pathLst>
                <a:path extrusionOk="0" h="3977" w="5340">
                  <a:moveTo>
                    <a:pt x="4417" y="1"/>
                  </a:moveTo>
                  <a:cubicBezTo>
                    <a:pt x="4337" y="1"/>
                    <a:pt x="4258" y="9"/>
                    <a:pt x="4182" y="25"/>
                  </a:cubicBezTo>
                  <a:cubicBezTo>
                    <a:pt x="3763" y="116"/>
                    <a:pt x="3399" y="372"/>
                    <a:pt x="2988" y="494"/>
                  </a:cubicBezTo>
                  <a:cubicBezTo>
                    <a:pt x="2871" y="528"/>
                    <a:pt x="2745" y="546"/>
                    <a:pt x="2620" y="546"/>
                  </a:cubicBezTo>
                  <a:cubicBezTo>
                    <a:pt x="2302" y="546"/>
                    <a:pt x="1991" y="428"/>
                    <a:pt x="1859" y="150"/>
                  </a:cubicBezTo>
                  <a:lnTo>
                    <a:pt x="826" y="453"/>
                  </a:lnTo>
                  <a:cubicBezTo>
                    <a:pt x="486" y="1176"/>
                    <a:pt x="238" y="1941"/>
                    <a:pt x="94" y="2726"/>
                  </a:cubicBezTo>
                  <a:cubicBezTo>
                    <a:pt x="19" y="3115"/>
                    <a:pt x="1" y="3587"/>
                    <a:pt x="311" y="3835"/>
                  </a:cubicBezTo>
                  <a:cubicBezTo>
                    <a:pt x="434" y="3934"/>
                    <a:pt x="592" y="3976"/>
                    <a:pt x="751" y="3976"/>
                  </a:cubicBezTo>
                  <a:cubicBezTo>
                    <a:pt x="844" y="3976"/>
                    <a:pt x="938" y="3962"/>
                    <a:pt x="1027" y="3936"/>
                  </a:cubicBezTo>
                  <a:cubicBezTo>
                    <a:pt x="1268" y="3865"/>
                    <a:pt x="1478" y="3718"/>
                    <a:pt x="1684" y="3575"/>
                  </a:cubicBezTo>
                  <a:lnTo>
                    <a:pt x="4556" y="1575"/>
                  </a:lnTo>
                  <a:cubicBezTo>
                    <a:pt x="4925" y="1318"/>
                    <a:pt x="5340" y="947"/>
                    <a:pt x="5235" y="511"/>
                  </a:cubicBezTo>
                  <a:cubicBezTo>
                    <a:pt x="5153" y="170"/>
                    <a:pt x="4779" y="1"/>
                    <a:pt x="4417" y="1"/>
                  </a:cubicBezTo>
                  <a:close/>
                </a:path>
              </a:pathLst>
            </a:custGeom>
            <a:solidFill>
              <a:srgbClr val="AA7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8"/>
            <p:cNvSpPr/>
            <p:nvPr/>
          </p:nvSpPr>
          <p:spPr>
            <a:xfrm>
              <a:off x="5459700" y="4104350"/>
              <a:ext cx="195775" cy="86075"/>
            </a:xfrm>
            <a:custGeom>
              <a:rect b="b" l="l" r="r" t="t"/>
              <a:pathLst>
                <a:path extrusionOk="0" h="3443" w="7831">
                  <a:moveTo>
                    <a:pt x="1286" y="0"/>
                  </a:moveTo>
                  <a:cubicBezTo>
                    <a:pt x="822" y="497"/>
                    <a:pt x="341" y="1023"/>
                    <a:pt x="170" y="1680"/>
                  </a:cubicBezTo>
                  <a:cubicBezTo>
                    <a:pt x="0" y="2339"/>
                    <a:pt x="263" y="3161"/>
                    <a:pt x="907" y="3380"/>
                  </a:cubicBezTo>
                  <a:cubicBezTo>
                    <a:pt x="1049" y="3428"/>
                    <a:pt x="1198" y="3443"/>
                    <a:pt x="1348" y="3443"/>
                  </a:cubicBezTo>
                  <a:cubicBezTo>
                    <a:pt x="1484" y="3443"/>
                    <a:pt x="1621" y="3431"/>
                    <a:pt x="1756" y="3419"/>
                  </a:cubicBezTo>
                  <a:lnTo>
                    <a:pt x="6021" y="3016"/>
                  </a:lnTo>
                  <a:cubicBezTo>
                    <a:pt x="6422" y="2979"/>
                    <a:pt x="6837" y="2937"/>
                    <a:pt x="7191" y="2746"/>
                  </a:cubicBezTo>
                  <a:cubicBezTo>
                    <a:pt x="7546" y="2554"/>
                    <a:pt x="7831" y="2174"/>
                    <a:pt x="7782" y="1773"/>
                  </a:cubicBezTo>
                  <a:cubicBezTo>
                    <a:pt x="7742" y="1447"/>
                    <a:pt x="7491" y="1178"/>
                    <a:pt x="7197" y="1030"/>
                  </a:cubicBezTo>
                  <a:cubicBezTo>
                    <a:pt x="6904" y="880"/>
                    <a:pt x="6574" y="831"/>
                    <a:pt x="6249" y="782"/>
                  </a:cubicBezTo>
                  <a:lnTo>
                    <a:pt x="4052" y="458"/>
                  </a:lnTo>
                  <a:lnTo>
                    <a:pt x="2733" y="265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rgbClr val="AA7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8"/>
            <p:cNvSpPr/>
            <p:nvPr/>
          </p:nvSpPr>
          <p:spPr>
            <a:xfrm>
              <a:off x="5459700" y="4093350"/>
              <a:ext cx="195775" cy="86075"/>
            </a:xfrm>
            <a:custGeom>
              <a:rect b="b" l="l" r="r" t="t"/>
              <a:pathLst>
                <a:path extrusionOk="0" h="3443" w="7831">
                  <a:moveTo>
                    <a:pt x="1286" y="1"/>
                  </a:moveTo>
                  <a:cubicBezTo>
                    <a:pt x="822" y="496"/>
                    <a:pt x="341" y="1021"/>
                    <a:pt x="170" y="1680"/>
                  </a:cubicBezTo>
                  <a:cubicBezTo>
                    <a:pt x="0" y="2337"/>
                    <a:pt x="263" y="3161"/>
                    <a:pt x="907" y="3378"/>
                  </a:cubicBezTo>
                  <a:cubicBezTo>
                    <a:pt x="1050" y="3427"/>
                    <a:pt x="1200" y="3442"/>
                    <a:pt x="1351" y="3442"/>
                  </a:cubicBezTo>
                  <a:cubicBezTo>
                    <a:pt x="1486" y="3442"/>
                    <a:pt x="1622" y="3430"/>
                    <a:pt x="1756" y="3417"/>
                  </a:cubicBezTo>
                  <a:lnTo>
                    <a:pt x="6021" y="3016"/>
                  </a:lnTo>
                  <a:cubicBezTo>
                    <a:pt x="6422" y="2977"/>
                    <a:pt x="6837" y="2937"/>
                    <a:pt x="7191" y="2745"/>
                  </a:cubicBezTo>
                  <a:cubicBezTo>
                    <a:pt x="7546" y="2555"/>
                    <a:pt x="7831" y="2172"/>
                    <a:pt x="7782" y="1773"/>
                  </a:cubicBezTo>
                  <a:cubicBezTo>
                    <a:pt x="7742" y="1446"/>
                    <a:pt x="7491" y="1178"/>
                    <a:pt x="7197" y="1028"/>
                  </a:cubicBezTo>
                  <a:cubicBezTo>
                    <a:pt x="6904" y="880"/>
                    <a:pt x="6574" y="829"/>
                    <a:pt x="6249" y="782"/>
                  </a:cubicBezTo>
                  <a:lnTo>
                    <a:pt x="4052" y="459"/>
                  </a:lnTo>
                  <a:lnTo>
                    <a:pt x="2733" y="265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8"/>
            <p:cNvSpPr/>
            <p:nvPr/>
          </p:nvSpPr>
          <p:spPr>
            <a:xfrm>
              <a:off x="5207475" y="3798750"/>
              <a:ext cx="133500" cy="99400"/>
            </a:xfrm>
            <a:custGeom>
              <a:rect b="b" l="l" r="r" t="t"/>
              <a:pathLst>
                <a:path extrusionOk="0" h="3976" w="5340">
                  <a:moveTo>
                    <a:pt x="4417" y="0"/>
                  </a:moveTo>
                  <a:cubicBezTo>
                    <a:pt x="4337" y="0"/>
                    <a:pt x="4258" y="9"/>
                    <a:pt x="4182" y="25"/>
                  </a:cubicBezTo>
                  <a:cubicBezTo>
                    <a:pt x="3763" y="116"/>
                    <a:pt x="3399" y="372"/>
                    <a:pt x="2988" y="493"/>
                  </a:cubicBezTo>
                  <a:cubicBezTo>
                    <a:pt x="2871" y="527"/>
                    <a:pt x="2745" y="545"/>
                    <a:pt x="2620" y="545"/>
                  </a:cubicBezTo>
                  <a:cubicBezTo>
                    <a:pt x="2302" y="545"/>
                    <a:pt x="1991" y="428"/>
                    <a:pt x="1859" y="150"/>
                  </a:cubicBezTo>
                  <a:lnTo>
                    <a:pt x="826" y="453"/>
                  </a:lnTo>
                  <a:cubicBezTo>
                    <a:pt x="486" y="1176"/>
                    <a:pt x="238" y="1939"/>
                    <a:pt x="94" y="2726"/>
                  </a:cubicBezTo>
                  <a:cubicBezTo>
                    <a:pt x="19" y="3115"/>
                    <a:pt x="1" y="3587"/>
                    <a:pt x="311" y="3834"/>
                  </a:cubicBezTo>
                  <a:cubicBezTo>
                    <a:pt x="434" y="3933"/>
                    <a:pt x="592" y="3976"/>
                    <a:pt x="751" y="3976"/>
                  </a:cubicBezTo>
                  <a:cubicBezTo>
                    <a:pt x="844" y="3976"/>
                    <a:pt x="938" y="3961"/>
                    <a:pt x="1027" y="3935"/>
                  </a:cubicBezTo>
                  <a:cubicBezTo>
                    <a:pt x="1268" y="3865"/>
                    <a:pt x="1478" y="3718"/>
                    <a:pt x="1684" y="3575"/>
                  </a:cubicBezTo>
                  <a:cubicBezTo>
                    <a:pt x="2643" y="2908"/>
                    <a:pt x="3600" y="2240"/>
                    <a:pt x="4556" y="1575"/>
                  </a:cubicBezTo>
                  <a:cubicBezTo>
                    <a:pt x="4925" y="1317"/>
                    <a:pt x="5340" y="947"/>
                    <a:pt x="5235" y="510"/>
                  </a:cubicBezTo>
                  <a:cubicBezTo>
                    <a:pt x="5153" y="169"/>
                    <a:pt x="4779" y="0"/>
                    <a:pt x="4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8"/>
            <p:cNvSpPr/>
            <p:nvPr/>
          </p:nvSpPr>
          <p:spPr>
            <a:xfrm>
              <a:off x="5170500" y="3124650"/>
              <a:ext cx="170900" cy="53200"/>
            </a:xfrm>
            <a:custGeom>
              <a:rect b="b" l="l" r="r" t="t"/>
              <a:pathLst>
                <a:path extrusionOk="0" h="2128" w="6836">
                  <a:moveTo>
                    <a:pt x="1075" y="1"/>
                  </a:moveTo>
                  <a:cubicBezTo>
                    <a:pt x="507" y="1"/>
                    <a:pt x="0" y="154"/>
                    <a:pt x="248" y="756"/>
                  </a:cubicBezTo>
                  <a:cubicBezTo>
                    <a:pt x="597" y="1602"/>
                    <a:pt x="1682" y="1898"/>
                    <a:pt x="2491" y="2018"/>
                  </a:cubicBezTo>
                  <a:cubicBezTo>
                    <a:pt x="2993" y="2091"/>
                    <a:pt x="3498" y="2128"/>
                    <a:pt x="4003" y="2128"/>
                  </a:cubicBezTo>
                  <a:cubicBezTo>
                    <a:pt x="4749" y="2128"/>
                    <a:pt x="5494" y="2048"/>
                    <a:pt x="6226" y="1888"/>
                  </a:cubicBezTo>
                  <a:cubicBezTo>
                    <a:pt x="6376" y="1854"/>
                    <a:pt x="6531" y="1816"/>
                    <a:pt x="6649" y="1718"/>
                  </a:cubicBezTo>
                  <a:cubicBezTo>
                    <a:pt x="6767" y="1619"/>
                    <a:pt x="6836" y="1443"/>
                    <a:pt x="6765" y="1307"/>
                  </a:cubicBezTo>
                  <a:cubicBezTo>
                    <a:pt x="6696" y="1175"/>
                    <a:pt x="6532" y="1128"/>
                    <a:pt x="6386" y="1095"/>
                  </a:cubicBezTo>
                  <a:lnTo>
                    <a:pt x="2164" y="133"/>
                  </a:lnTo>
                  <a:cubicBezTo>
                    <a:pt x="1957" y="86"/>
                    <a:pt x="1499" y="1"/>
                    <a:pt x="1075" y="1"/>
                  </a:cubicBezTo>
                  <a:close/>
                </a:path>
              </a:pathLst>
            </a:custGeom>
            <a:solidFill>
              <a:srgbClr val="F2A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8"/>
            <p:cNvSpPr/>
            <p:nvPr/>
          </p:nvSpPr>
          <p:spPr>
            <a:xfrm>
              <a:off x="5153025" y="3127800"/>
              <a:ext cx="154475" cy="118175"/>
            </a:xfrm>
            <a:custGeom>
              <a:rect b="b" l="l" r="r" t="t"/>
              <a:pathLst>
                <a:path extrusionOk="0" h="4727" w="6179">
                  <a:moveTo>
                    <a:pt x="1195" y="1"/>
                  </a:moveTo>
                  <a:cubicBezTo>
                    <a:pt x="959" y="1"/>
                    <a:pt x="724" y="70"/>
                    <a:pt x="496" y="247"/>
                  </a:cubicBezTo>
                  <a:cubicBezTo>
                    <a:pt x="98" y="554"/>
                    <a:pt x="1" y="1135"/>
                    <a:pt x="125" y="1622"/>
                  </a:cubicBezTo>
                  <a:cubicBezTo>
                    <a:pt x="252" y="2107"/>
                    <a:pt x="558" y="2524"/>
                    <a:pt x="858" y="2928"/>
                  </a:cubicBezTo>
                  <a:cubicBezTo>
                    <a:pt x="1218" y="3412"/>
                    <a:pt x="3514" y="4727"/>
                    <a:pt x="4090" y="4727"/>
                  </a:cubicBezTo>
                  <a:cubicBezTo>
                    <a:pt x="4141" y="4727"/>
                    <a:pt x="4179" y="4716"/>
                    <a:pt x="4201" y="4694"/>
                  </a:cubicBezTo>
                  <a:cubicBezTo>
                    <a:pt x="4693" y="4176"/>
                    <a:pt x="5179" y="3656"/>
                    <a:pt x="5675" y="3142"/>
                  </a:cubicBezTo>
                  <a:cubicBezTo>
                    <a:pt x="5820" y="2992"/>
                    <a:pt x="6179" y="2776"/>
                    <a:pt x="6158" y="2540"/>
                  </a:cubicBezTo>
                  <a:cubicBezTo>
                    <a:pt x="6140" y="2305"/>
                    <a:pt x="5783" y="2143"/>
                    <a:pt x="5606" y="2054"/>
                  </a:cubicBezTo>
                  <a:lnTo>
                    <a:pt x="2865" y="670"/>
                  </a:lnTo>
                  <a:cubicBezTo>
                    <a:pt x="2353" y="412"/>
                    <a:pt x="1771" y="1"/>
                    <a:pt x="1195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8"/>
            <p:cNvSpPr/>
            <p:nvPr/>
          </p:nvSpPr>
          <p:spPr>
            <a:xfrm>
              <a:off x="5193625" y="3437925"/>
              <a:ext cx="379675" cy="682650"/>
            </a:xfrm>
            <a:custGeom>
              <a:rect b="b" l="l" r="r" t="t"/>
              <a:pathLst>
                <a:path extrusionOk="0" h="27306" w="15187">
                  <a:moveTo>
                    <a:pt x="2481" y="0"/>
                  </a:moveTo>
                  <a:cubicBezTo>
                    <a:pt x="2305" y="0"/>
                    <a:pt x="2134" y="58"/>
                    <a:pt x="1967" y="207"/>
                  </a:cubicBezTo>
                  <a:cubicBezTo>
                    <a:pt x="894" y="1167"/>
                    <a:pt x="985" y="2237"/>
                    <a:pt x="931" y="3003"/>
                  </a:cubicBezTo>
                  <a:cubicBezTo>
                    <a:pt x="767" y="5386"/>
                    <a:pt x="1414" y="7850"/>
                    <a:pt x="669" y="10159"/>
                  </a:cubicBezTo>
                  <a:cubicBezTo>
                    <a:pt x="486" y="10731"/>
                    <a:pt x="237" y="11284"/>
                    <a:pt x="120" y="11874"/>
                  </a:cubicBezTo>
                  <a:cubicBezTo>
                    <a:pt x="1" y="12490"/>
                    <a:pt x="184" y="13060"/>
                    <a:pt x="356" y="13643"/>
                  </a:cubicBezTo>
                  <a:cubicBezTo>
                    <a:pt x="493" y="14108"/>
                    <a:pt x="1042" y="15391"/>
                    <a:pt x="1081" y="15551"/>
                  </a:cubicBezTo>
                  <a:cubicBezTo>
                    <a:pt x="1174" y="15942"/>
                    <a:pt x="1452" y="16096"/>
                    <a:pt x="1764" y="16096"/>
                  </a:cubicBezTo>
                  <a:cubicBezTo>
                    <a:pt x="2187" y="16096"/>
                    <a:pt x="2673" y="15813"/>
                    <a:pt x="2846" y="15459"/>
                  </a:cubicBezTo>
                  <a:cubicBezTo>
                    <a:pt x="2962" y="15221"/>
                    <a:pt x="2887" y="14857"/>
                    <a:pt x="2929" y="14594"/>
                  </a:cubicBezTo>
                  <a:cubicBezTo>
                    <a:pt x="3033" y="13934"/>
                    <a:pt x="3299" y="13294"/>
                    <a:pt x="3276" y="12617"/>
                  </a:cubicBezTo>
                  <a:cubicBezTo>
                    <a:pt x="3244" y="11746"/>
                    <a:pt x="2900" y="11439"/>
                    <a:pt x="3631" y="10369"/>
                  </a:cubicBezTo>
                  <a:cubicBezTo>
                    <a:pt x="3825" y="10086"/>
                    <a:pt x="3874" y="9653"/>
                    <a:pt x="3983" y="9325"/>
                  </a:cubicBezTo>
                  <a:cubicBezTo>
                    <a:pt x="4140" y="8851"/>
                    <a:pt x="4332" y="8396"/>
                    <a:pt x="4494" y="7923"/>
                  </a:cubicBezTo>
                  <a:cubicBezTo>
                    <a:pt x="4523" y="7840"/>
                    <a:pt x="4555" y="7754"/>
                    <a:pt x="4622" y="7701"/>
                  </a:cubicBezTo>
                  <a:cubicBezTo>
                    <a:pt x="4671" y="7661"/>
                    <a:pt x="4730" y="7646"/>
                    <a:pt x="4791" y="7646"/>
                  </a:cubicBezTo>
                  <a:cubicBezTo>
                    <a:pt x="4879" y="7646"/>
                    <a:pt x="4974" y="7677"/>
                    <a:pt x="5057" y="7714"/>
                  </a:cubicBezTo>
                  <a:cubicBezTo>
                    <a:pt x="5690" y="7992"/>
                    <a:pt x="9782" y="13021"/>
                    <a:pt x="10343" y="13606"/>
                  </a:cubicBezTo>
                  <a:cubicBezTo>
                    <a:pt x="10652" y="13927"/>
                    <a:pt x="10962" y="14249"/>
                    <a:pt x="11238" y="14601"/>
                  </a:cubicBezTo>
                  <a:cubicBezTo>
                    <a:pt x="11359" y="14756"/>
                    <a:pt x="11545" y="14950"/>
                    <a:pt x="11607" y="15137"/>
                  </a:cubicBezTo>
                  <a:cubicBezTo>
                    <a:pt x="11678" y="15344"/>
                    <a:pt x="11627" y="15639"/>
                    <a:pt x="11614" y="15855"/>
                  </a:cubicBezTo>
                  <a:cubicBezTo>
                    <a:pt x="11587" y="16350"/>
                    <a:pt x="11422" y="16825"/>
                    <a:pt x="11304" y="17309"/>
                  </a:cubicBezTo>
                  <a:cubicBezTo>
                    <a:pt x="10872" y="19079"/>
                    <a:pt x="11295" y="26438"/>
                    <a:pt x="11250" y="26674"/>
                  </a:cubicBezTo>
                  <a:cubicBezTo>
                    <a:pt x="11248" y="27094"/>
                    <a:pt x="11843" y="27305"/>
                    <a:pt x="12436" y="27305"/>
                  </a:cubicBezTo>
                  <a:cubicBezTo>
                    <a:pt x="13020" y="27305"/>
                    <a:pt x="13601" y="27100"/>
                    <a:pt x="13603" y="26686"/>
                  </a:cubicBezTo>
                  <a:cubicBezTo>
                    <a:pt x="13612" y="26627"/>
                    <a:pt x="14186" y="24049"/>
                    <a:pt x="14296" y="23493"/>
                  </a:cubicBezTo>
                  <a:cubicBezTo>
                    <a:pt x="15187" y="18983"/>
                    <a:pt x="15153" y="17411"/>
                    <a:pt x="14890" y="14401"/>
                  </a:cubicBezTo>
                  <a:cubicBezTo>
                    <a:pt x="14828" y="13670"/>
                    <a:pt x="13384" y="8823"/>
                    <a:pt x="10203" y="4102"/>
                  </a:cubicBezTo>
                  <a:cubicBezTo>
                    <a:pt x="9949" y="3725"/>
                    <a:pt x="9681" y="3339"/>
                    <a:pt x="9589" y="2892"/>
                  </a:cubicBezTo>
                  <a:cubicBezTo>
                    <a:pt x="9548" y="2697"/>
                    <a:pt x="9543" y="2493"/>
                    <a:pt x="9466" y="2309"/>
                  </a:cubicBezTo>
                  <a:cubicBezTo>
                    <a:pt x="9302" y="1917"/>
                    <a:pt x="8982" y="1908"/>
                    <a:pt x="8638" y="1789"/>
                  </a:cubicBezTo>
                  <a:cubicBezTo>
                    <a:pt x="8274" y="1661"/>
                    <a:pt x="7939" y="1514"/>
                    <a:pt x="7555" y="1427"/>
                  </a:cubicBezTo>
                  <a:lnTo>
                    <a:pt x="4239" y="670"/>
                  </a:lnTo>
                  <a:cubicBezTo>
                    <a:pt x="3585" y="521"/>
                    <a:pt x="3010" y="0"/>
                    <a:pt x="2481" y="0"/>
                  </a:cubicBezTo>
                  <a:close/>
                </a:path>
              </a:pathLst>
            </a:custGeom>
            <a:solidFill>
              <a:srgbClr val="582B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8"/>
            <p:cNvSpPr/>
            <p:nvPr/>
          </p:nvSpPr>
          <p:spPr>
            <a:xfrm>
              <a:off x="5401875" y="3508200"/>
              <a:ext cx="141875" cy="612300"/>
            </a:xfrm>
            <a:custGeom>
              <a:rect b="b" l="l" r="r" t="t"/>
              <a:pathLst>
                <a:path extrusionOk="0" h="24492" w="5675">
                  <a:moveTo>
                    <a:pt x="0" y="0"/>
                  </a:moveTo>
                  <a:cubicBezTo>
                    <a:pt x="0" y="575"/>
                    <a:pt x="2" y="1293"/>
                    <a:pt x="233" y="1955"/>
                  </a:cubicBezTo>
                  <a:cubicBezTo>
                    <a:pt x="354" y="2300"/>
                    <a:pt x="527" y="2610"/>
                    <a:pt x="713" y="2937"/>
                  </a:cubicBezTo>
                  <a:cubicBezTo>
                    <a:pt x="2168" y="5521"/>
                    <a:pt x="3489" y="8180"/>
                    <a:pt x="4670" y="10901"/>
                  </a:cubicBezTo>
                  <a:cubicBezTo>
                    <a:pt x="4822" y="11253"/>
                    <a:pt x="4903" y="11632"/>
                    <a:pt x="4909" y="12016"/>
                  </a:cubicBezTo>
                  <a:cubicBezTo>
                    <a:pt x="4977" y="15854"/>
                    <a:pt x="4704" y="18580"/>
                    <a:pt x="4389" y="21739"/>
                  </a:cubicBezTo>
                  <a:cubicBezTo>
                    <a:pt x="4301" y="22616"/>
                    <a:pt x="4210" y="23526"/>
                    <a:pt x="4124" y="24491"/>
                  </a:cubicBezTo>
                  <a:cubicBezTo>
                    <a:pt x="4379" y="24490"/>
                    <a:pt x="4630" y="24448"/>
                    <a:pt x="4834" y="24367"/>
                  </a:cubicBezTo>
                  <a:cubicBezTo>
                    <a:pt x="4916" y="23472"/>
                    <a:pt x="5000" y="22626"/>
                    <a:pt x="5081" y="21808"/>
                  </a:cubicBezTo>
                  <a:cubicBezTo>
                    <a:pt x="5400" y="18629"/>
                    <a:pt x="5674" y="15882"/>
                    <a:pt x="5607" y="12006"/>
                  </a:cubicBezTo>
                  <a:cubicBezTo>
                    <a:pt x="5598" y="11529"/>
                    <a:pt x="5497" y="11061"/>
                    <a:pt x="5309" y="10623"/>
                  </a:cubicBezTo>
                  <a:cubicBezTo>
                    <a:pt x="4116" y="7872"/>
                    <a:pt x="2778" y="5183"/>
                    <a:pt x="1306" y="2570"/>
                  </a:cubicBezTo>
                  <a:cubicBezTo>
                    <a:pt x="1144" y="2282"/>
                    <a:pt x="991" y="2012"/>
                    <a:pt x="891" y="1724"/>
                  </a:cubicBezTo>
                  <a:cubicBezTo>
                    <a:pt x="713" y="1215"/>
                    <a:pt x="698" y="664"/>
                    <a:pt x="698" y="0"/>
                  </a:cubicBezTo>
                  <a:close/>
                </a:path>
              </a:pathLst>
            </a:custGeom>
            <a:solidFill>
              <a:srgbClr val="1E18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8"/>
            <p:cNvSpPr/>
            <p:nvPr/>
          </p:nvSpPr>
          <p:spPr>
            <a:xfrm>
              <a:off x="5208950" y="3169050"/>
              <a:ext cx="260150" cy="370950"/>
            </a:xfrm>
            <a:custGeom>
              <a:rect b="b" l="l" r="r" t="t"/>
              <a:pathLst>
                <a:path extrusionOk="0" h="14838" w="10406">
                  <a:moveTo>
                    <a:pt x="3022" y="0"/>
                  </a:moveTo>
                  <a:cubicBezTo>
                    <a:pt x="1917" y="0"/>
                    <a:pt x="978" y="865"/>
                    <a:pt x="543" y="1903"/>
                  </a:cubicBezTo>
                  <a:cubicBezTo>
                    <a:pt x="1" y="3193"/>
                    <a:pt x="392" y="4684"/>
                    <a:pt x="838" y="5935"/>
                  </a:cubicBezTo>
                  <a:cubicBezTo>
                    <a:pt x="1307" y="7247"/>
                    <a:pt x="1841" y="8669"/>
                    <a:pt x="1408" y="9995"/>
                  </a:cubicBezTo>
                  <a:cubicBezTo>
                    <a:pt x="1034" y="11139"/>
                    <a:pt x="183" y="12675"/>
                    <a:pt x="1679" y="13534"/>
                  </a:cubicBezTo>
                  <a:cubicBezTo>
                    <a:pt x="3423" y="14539"/>
                    <a:pt x="4750" y="14692"/>
                    <a:pt x="6489" y="14830"/>
                  </a:cubicBezTo>
                  <a:cubicBezTo>
                    <a:pt x="6552" y="14835"/>
                    <a:pt x="6620" y="14838"/>
                    <a:pt x="6691" y="14838"/>
                  </a:cubicBezTo>
                  <a:cubicBezTo>
                    <a:pt x="7488" y="14838"/>
                    <a:pt x="8683" y="14506"/>
                    <a:pt x="8976" y="13646"/>
                  </a:cubicBezTo>
                  <a:cubicBezTo>
                    <a:pt x="9186" y="13031"/>
                    <a:pt x="8694" y="11909"/>
                    <a:pt x="8736" y="10926"/>
                  </a:cubicBezTo>
                  <a:cubicBezTo>
                    <a:pt x="8778" y="9902"/>
                    <a:pt x="9099" y="8905"/>
                    <a:pt x="9410" y="7936"/>
                  </a:cubicBezTo>
                  <a:cubicBezTo>
                    <a:pt x="9938" y="6293"/>
                    <a:pt x="10406" y="4396"/>
                    <a:pt x="9491" y="2936"/>
                  </a:cubicBezTo>
                  <a:cubicBezTo>
                    <a:pt x="9029" y="2199"/>
                    <a:pt x="8276" y="1696"/>
                    <a:pt x="7503" y="1298"/>
                  </a:cubicBezTo>
                  <a:cubicBezTo>
                    <a:pt x="7011" y="1045"/>
                    <a:pt x="6504" y="825"/>
                    <a:pt x="5983" y="641"/>
                  </a:cubicBezTo>
                  <a:cubicBezTo>
                    <a:pt x="5101" y="326"/>
                    <a:pt x="4184" y="115"/>
                    <a:pt x="3254" y="13"/>
                  </a:cubicBezTo>
                  <a:cubicBezTo>
                    <a:pt x="3176" y="4"/>
                    <a:pt x="3099" y="0"/>
                    <a:pt x="3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8"/>
            <p:cNvSpPr/>
            <p:nvPr/>
          </p:nvSpPr>
          <p:spPr>
            <a:xfrm>
              <a:off x="5402150" y="3236350"/>
              <a:ext cx="390650" cy="178125"/>
            </a:xfrm>
            <a:custGeom>
              <a:rect b="b" l="l" r="r" t="t"/>
              <a:pathLst>
                <a:path extrusionOk="0" h="7125" w="15626">
                  <a:moveTo>
                    <a:pt x="1500" y="1"/>
                  </a:moveTo>
                  <a:cubicBezTo>
                    <a:pt x="1464" y="1"/>
                    <a:pt x="1428" y="3"/>
                    <a:pt x="1391" y="6"/>
                  </a:cubicBezTo>
                  <a:cubicBezTo>
                    <a:pt x="592" y="85"/>
                    <a:pt x="28" y="953"/>
                    <a:pt x="14" y="1713"/>
                  </a:cubicBezTo>
                  <a:cubicBezTo>
                    <a:pt x="1" y="2345"/>
                    <a:pt x="255" y="2943"/>
                    <a:pt x="584" y="3470"/>
                  </a:cubicBezTo>
                  <a:cubicBezTo>
                    <a:pt x="745" y="3728"/>
                    <a:pt x="2688" y="5997"/>
                    <a:pt x="3283" y="6481"/>
                  </a:cubicBezTo>
                  <a:cubicBezTo>
                    <a:pt x="3557" y="6705"/>
                    <a:pt x="3844" y="6925"/>
                    <a:pt x="4181" y="7038"/>
                  </a:cubicBezTo>
                  <a:cubicBezTo>
                    <a:pt x="4363" y="7099"/>
                    <a:pt x="4558" y="7124"/>
                    <a:pt x="4758" y="7124"/>
                  </a:cubicBezTo>
                  <a:cubicBezTo>
                    <a:pt x="5286" y="7124"/>
                    <a:pt x="5852" y="6950"/>
                    <a:pt x="6324" y="6809"/>
                  </a:cubicBezTo>
                  <a:cubicBezTo>
                    <a:pt x="6839" y="6654"/>
                    <a:pt x="7565" y="6307"/>
                    <a:pt x="8027" y="6029"/>
                  </a:cubicBezTo>
                  <a:cubicBezTo>
                    <a:pt x="9317" y="5246"/>
                    <a:pt x="10418" y="4639"/>
                    <a:pt x="11851" y="4161"/>
                  </a:cubicBezTo>
                  <a:cubicBezTo>
                    <a:pt x="12273" y="4021"/>
                    <a:pt x="12699" y="3930"/>
                    <a:pt x="13130" y="3827"/>
                  </a:cubicBezTo>
                  <a:cubicBezTo>
                    <a:pt x="13543" y="3729"/>
                    <a:pt x="13951" y="3504"/>
                    <a:pt x="14345" y="3340"/>
                  </a:cubicBezTo>
                  <a:cubicBezTo>
                    <a:pt x="14680" y="3202"/>
                    <a:pt x="14790" y="3148"/>
                    <a:pt x="15004" y="2837"/>
                  </a:cubicBezTo>
                  <a:cubicBezTo>
                    <a:pt x="15084" y="2720"/>
                    <a:pt x="15165" y="2602"/>
                    <a:pt x="15214" y="2469"/>
                  </a:cubicBezTo>
                  <a:cubicBezTo>
                    <a:pt x="15248" y="2378"/>
                    <a:pt x="15265" y="2282"/>
                    <a:pt x="15297" y="2193"/>
                  </a:cubicBezTo>
                  <a:cubicBezTo>
                    <a:pt x="15371" y="1994"/>
                    <a:pt x="15591" y="1925"/>
                    <a:pt x="15610" y="1701"/>
                  </a:cubicBezTo>
                  <a:cubicBezTo>
                    <a:pt x="15625" y="1536"/>
                    <a:pt x="15534" y="1349"/>
                    <a:pt x="15370" y="1300"/>
                  </a:cubicBezTo>
                  <a:lnTo>
                    <a:pt x="15370" y="1300"/>
                  </a:lnTo>
                  <a:cubicBezTo>
                    <a:pt x="15374" y="1302"/>
                    <a:pt x="15379" y="1302"/>
                    <a:pt x="15383" y="1302"/>
                  </a:cubicBezTo>
                  <a:cubicBezTo>
                    <a:pt x="15515" y="1302"/>
                    <a:pt x="15454" y="673"/>
                    <a:pt x="15431" y="616"/>
                  </a:cubicBezTo>
                  <a:cubicBezTo>
                    <a:pt x="15389" y="507"/>
                    <a:pt x="15320" y="400"/>
                    <a:pt x="15214" y="346"/>
                  </a:cubicBezTo>
                  <a:cubicBezTo>
                    <a:pt x="15160" y="319"/>
                    <a:pt x="14995" y="274"/>
                    <a:pt x="14889" y="274"/>
                  </a:cubicBezTo>
                  <a:cubicBezTo>
                    <a:pt x="14850" y="274"/>
                    <a:pt x="14819" y="280"/>
                    <a:pt x="14805" y="296"/>
                  </a:cubicBezTo>
                  <a:cubicBezTo>
                    <a:pt x="14768" y="338"/>
                    <a:pt x="14768" y="405"/>
                    <a:pt x="14788" y="458"/>
                  </a:cubicBezTo>
                  <a:cubicBezTo>
                    <a:pt x="14806" y="512"/>
                    <a:pt x="14843" y="555"/>
                    <a:pt x="14875" y="603"/>
                  </a:cubicBezTo>
                  <a:cubicBezTo>
                    <a:pt x="14907" y="650"/>
                    <a:pt x="14934" y="704"/>
                    <a:pt x="14933" y="761"/>
                  </a:cubicBezTo>
                  <a:cubicBezTo>
                    <a:pt x="14929" y="854"/>
                    <a:pt x="14847" y="924"/>
                    <a:pt x="14769" y="977"/>
                  </a:cubicBezTo>
                  <a:cubicBezTo>
                    <a:pt x="14493" y="1164"/>
                    <a:pt x="14141" y="1317"/>
                    <a:pt x="13806" y="1340"/>
                  </a:cubicBezTo>
                  <a:cubicBezTo>
                    <a:pt x="13694" y="1347"/>
                    <a:pt x="13530" y="1369"/>
                    <a:pt x="13375" y="1369"/>
                  </a:cubicBezTo>
                  <a:cubicBezTo>
                    <a:pt x="13250" y="1369"/>
                    <a:pt x="13131" y="1355"/>
                    <a:pt x="13051" y="1305"/>
                  </a:cubicBezTo>
                  <a:cubicBezTo>
                    <a:pt x="12828" y="1169"/>
                    <a:pt x="13051" y="835"/>
                    <a:pt x="13204" y="741"/>
                  </a:cubicBezTo>
                  <a:cubicBezTo>
                    <a:pt x="13334" y="662"/>
                    <a:pt x="13570" y="589"/>
                    <a:pt x="13470" y="373"/>
                  </a:cubicBezTo>
                  <a:cubicBezTo>
                    <a:pt x="13432" y="290"/>
                    <a:pt x="13359" y="260"/>
                    <a:pt x="13273" y="260"/>
                  </a:cubicBezTo>
                  <a:cubicBezTo>
                    <a:pt x="13105" y="260"/>
                    <a:pt x="12886" y="375"/>
                    <a:pt x="12780" y="427"/>
                  </a:cubicBezTo>
                  <a:cubicBezTo>
                    <a:pt x="12488" y="574"/>
                    <a:pt x="12198" y="830"/>
                    <a:pt x="12086" y="1143"/>
                  </a:cubicBezTo>
                  <a:cubicBezTo>
                    <a:pt x="11929" y="1581"/>
                    <a:pt x="11730" y="2016"/>
                    <a:pt x="11395" y="2345"/>
                  </a:cubicBezTo>
                  <a:cubicBezTo>
                    <a:pt x="10776" y="2953"/>
                    <a:pt x="9870" y="3067"/>
                    <a:pt x="9077" y="3305"/>
                  </a:cubicBezTo>
                  <a:cubicBezTo>
                    <a:pt x="8113" y="3593"/>
                    <a:pt x="5847" y="3751"/>
                    <a:pt x="4494" y="4178"/>
                  </a:cubicBezTo>
                  <a:cubicBezTo>
                    <a:pt x="3799" y="3374"/>
                    <a:pt x="3062" y="1"/>
                    <a:pt x="1500" y="1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8"/>
            <p:cNvSpPr/>
            <p:nvPr/>
          </p:nvSpPr>
          <p:spPr>
            <a:xfrm>
              <a:off x="5294175" y="3018950"/>
              <a:ext cx="140525" cy="202575"/>
            </a:xfrm>
            <a:custGeom>
              <a:rect b="b" l="l" r="r" t="t"/>
              <a:pathLst>
                <a:path extrusionOk="0" h="8103" w="5621">
                  <a:moveTo>
                    <a:pt x="2326" y="0"/>
                  </a:moveTo>
                  <a:cubicBezTo>
                    <a:pt x="1768" y="0"/>
                    <a:pt x="1246" y="191"/>
                    <a:pt x="908" y="666"/>
                  </a:cubicBezTo>
                  <a:cubicBezTo>
                    <a:pt x="746" y="892"/>
                    <a:pt x="681" y="1161"/>
                    <a:pt x="544" y="1394"/>
                  </a:cubicBezTo>
                  <a:cubicBezTo>
                    <a:pt x="413" y="1616"/>
                    <a:pt x="223" y="1835"/>
                    <a:pt x="177" y="2091"/>
                  </a:cubicBezTo>
                  <a:cubicBezTo>
                    <a:pt x="125" y="2383"/>
                    <a:pt x="177" y="2684"/>
                    <a:pt x="89" y="2972"/>
                  </a:cubicBezTo>
                  <a:cubicBezTo>
                    <a:pt x="57" y="3077"/>
                    <a:pt x="27" y="3181"/>
                    <a:pt x="19" y="3296"/>
                  </a:cubicBezTo>
                  <a:cubicBezTo>
                    <a:pt x="0" y="3633"/>
                    <a:pt x="14" y="3970"/>
                    <a:pt x="27" y="4305"/>
                  </a:cubicBezTo>
                  <a:cubicBezTo>
                    <a:pt x="34" y="4441"/>
                    <a:pt x="62" y="4591"/>
                    <a:pt x="54" y="4726"/>
                  </a:cubicBezTo>
                  <a:cubicBezTo>
                    <a:pt x="27" y="5147"/>
                    <a:pt x="25" y="5339"/>
                    <a:pt x="448" y="5464"/>
                  </a:cubicBezTo>
                  <a:cubicBezTo>
                    <a:pt x="858" y="5585"/>
                    <a:pt x="885" y="5988"/>
                    <a:pt x="773" y="6344"/>
                  </a:cubicBezTo>
                  <a:cubicBezTo>
                    <a:pt x="696" y="6584"/>
                    <a:pt x="585" y="6830"/>
                    <a:pt x="627" y="7078"/>
                  </a:cubicBezTo>
                  <a:cubicBezTo>
                    <a:pt x="666" y="7307"/>
                    <a:pt x="832" y="7498"/>
                    <a:pt x="1028" y="7621"/>
                  </a:cubicBezTo>
                  <a:cubicBezTo>
                    <a:pt x="1500" y="7915"/>
                    <a:pt x="2104" y="8102"/>
                    <a:pt x="2659" y="8102"/>
                  </a:cubicBezTo>
                  <a:cubicBezTo>
                    <a:pt x="3215" y="8101"/>
                    <a:pt x="3851" y="7925"/>
                    <a:pt x="4074" y="7417"/>
                  </a:cubicBezTo>
                  <a:cubicBezTo>
                    <a:pt x="4244" y="7024"/>
                    <a:pt x="4108" y="6571"/>
                    <a:pt x="4158" y="6145"/>
                  </a:cubicBezTo>
                  <a:cubicBezTo>
                    <a:pt x="4236" y="5471"/>
                    <a:pt x="4760" y="4949"/>
                    <a:pt x="5068" y="4345"/>
                  </a:cubicBezTo>
                  <a:cubicBezTo>
                    <a:pt x="5620" y="3262"/>
                    <a:pt x="5417" y="1839"/>
                    <a:pt x="4581" y="957"/>
                  </a:cubicBezTo>
                  <a:cubicBezTo>
                    <a:pt x="4077" y="425"/>
                    <a:pt x="3161" y="0"/>
                    <a:pt x="2326" y="0"/>
                  </a:cubicBezTo>
                  <a:close/>
                </a:path>
              </a:pathLst>
            </a:custGeom>
            <a:solidFill>
              <a:srgbClr val="FCBE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78"/>
            <p:cNvSpPr/>
            <p:nvPr/>
          </p:nvSpPr>
          <p:spPr>
            <a:xfrm>
              <a:off x="5367150" y="3228900"/>
              <a:ext cx="170900" cy="153075"/>
            </a:xfrm>
            <a:custGeom>
              <a:rect b="b" l="l" r="r" t="t"/>
              <a:pathLst>
                <a:path extrusionOk="0" h="6123" w="6836">
                  <a:moveTo>
                    <a:pt x="2408" y="0"/>
                  </a:moveTo>
                  <a:cubicBezTo>
                    <a:pt x="1374" y="0"/>
                    <a:pt x="1" y="760"/>
                    <a:pt x="531" y="2585"/>
                  </a:cubicBezTo>
                  <a:cubicBezTo>
                    <a:pt x="734" y="3281"/>
                    <a:pt x="2247" y="4893"/>
                    <a:pt x="3050" y="5859"/>
                  </a:cubicBezTo>
                  <a:cubicBezTo>
                    <a:pt x="3150" y="6042"/>
                    <a:pt x="3343" y="6122"/>
                    <a:pt x="3587" y="6122"/>
                  </a:cubicBezTo>
                  <a:cubicBezTo>
                    <a:pt x="4689" y="6122"/>
                    <a:pt x="6836" y="4496"/>
                    <a:pt x="6212" y="3507"/>
                  </a:cubicBezTo>
                  <a:cubicBezTo>
                    <a:pt x="6059" y="3266"/>
                    <a:pt x="4528" y="951"/>
                    <a:pt x="3128" y="161"/>
                  </a:cubicBezTo>
                  <a:cubicBezTo>
                    <a:pt x="2942" y="56"/>
                    <a:pt x="2687" y="0"/>
                    <a:pt x="2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78"/>
            <p:cNvSpPr/>
            <p:nvPr/>
          </p:nvSpPr>
          <p:spPr>
            <a:xfrm>
              <a:off x="5148200" y="3134750"/>
              <a:ext cx="174400" cy="139550"/>
            </a:xfrm>
            <a:custGeom>
              <a:rect b="b" l="l" r="r" t="t"/>
              <a:pathLst>
                <a:path extrusionOk="0" h="5582" w="6976">
                  <a:moveTo>
                    <a:pt x="2584" y="1"/>
                  </a:moveTo>
                  <a:cubicBezTo>
                    <a:pt x="1345" y="1"/>
                    <a:pt x="0" y="3156"/>
                    <a:pt x="1002" y="3528"/>
                  </a:cubicBezTo>
                  <a:cubicBezTo>
                    <a:pt x="2074" y="4185"/>
                    <a:pt x="3885" y="5452"/>
                    <a:pt x="4603" y="5553"/>
                  </a:cubicBezTo>
                  <a:cubicBezTo>
                    <a:pt x="4743" y="5572"/>
                    <a:pt x="4874" y="5582"/>
                    <a:pt x="4998" y="5582"/>
                  </a:cubicBezTo>
                  <a:cubicBezTo>
                    <a:pt x="6976" y="5582"/>
                    <a:pt x="6821" y="3176"/>
                    <a:pt x="6242" y="2429"/>
                  </a:cubicBezTo>
                  <a:cubicBezTo>
                    <a:pt x="5260" y="1161"/>
                    <a:pt x="3138" y="180"/>
                    <a:pt x="2877" y="64"/>
                  </a:cubicBezTo>
                  <a:cubicBezTo>
                    <a:pt x="2781" y="21"/>
                    <a:pt x="2683" y="1"/>
                    <a:pt x="2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8"/>
            <p:cNvSpPr/>
            <p:nvPr/>
          </p:nvSpPr>
          <p:spPr>
            <a:xfrm>
              <a:off x="5273275" y="3285650"/>
              <a:ext cx="94675" cy="135725"/>
            </a:xfrm>
            <a:custGeom>
              <a:rect b="b" l="l" r="r" t="t"/>
              <a:pathLst>
                <a:path extrusionOk="0" h="5429" w="3787">
                  <a:moveTo>
                    <a:pt x="157" y="0"/>
                  </a:moveTo>
                  <a:lnTo>
                    <a:pt x="157" y="2475"/>
                  </a:lnTo>
                  <a:lnTo>
                    <a:pt x="2693" y="3186"/>
                  </a:lnTo>
                  <a:lnTo>
                    <a:pt x="2693" y="4583"/>
                  </a:lnTo>
                  <a:lnTo>
                    <a:pt x="1092" y="4135"/>
                  </a:lnTo>
                  <a:lnTo>
                    <a:pt x="1092" y="3538"/>
                  </a:lnTo>
                  <a:lnTo>
                    <a:pt x="1" y="3232"/>
                  </a:lnTo>
                  <a:lnTo>
                    <a:pt x="1" y="4178"/>
                  </a:lnTo>
                  <a:lnTo>
                    <a:pt x="905" y="4876"/>
                  </a:lnTo>
                  <a:lnTo>
                    <a:pt x="2880" y="5428"/>
                  </a:lnTo>
                  <a:lnTo>
                    <a:pt x="3786" y="5240"/>
                  </a:lnTo>
                  <a:lnTo>
                    <a:pt x="3786" y="3142"/>
                  </a:lnTo>
                  <a:lnTo>
                    <a:pt x="2880" y="2445"/>
                  </a:lnTo>
                  <a:lnTo>
                    <a:pt x="1249" y="1987"/>
                  </a:lnTo>
                  <a:lnTo>
                    <a:pt x="1249" y="1102"/>
                  </a:lnTo>
                  <a:lnTo>
                    <a:pt x="3707" y="1789"/>
                  </a:lnTo>
                  <a:lnTo>
                    <a:pt x="3707" y="99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82B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8"/>
            <p:cNvSpPr/>
            <p:nvPr/>
          </p:nvSpPr>
          <p:spPr>
            <a:xfrm>
              <a:off x="5273875" y="2998350"/>
              <a:ext cx="140425" cy="82325"/>
            </a:xfrm>
            <a:custGeom>
              <a:rect b="b" l="l" r="r" t="t"/>
              <a:pathLst>
                <a:path extrusionOk="0" h="3293" w="5617">
                  <a:moveTo>
                    <a:pt x="2515" y="1"/>
                  </a:moveTo>
                  <a:cubicBezTo>
                    <a:pt x="1722" y="1"/>
                    <a:pt x="974" y="247"/>
                    <a:pt x="645" y="509"/>
                  </a:cubicBezTo>
                  <a:cubicBezTo>
                    <a:pt x="0" y="1025"/>
                    <a:pt x="175" y="1517"/>
                    <a:pt x="1447" y="2907"/>
                  </a:cubicBezTo>
                  <a:cubicBezTo>
                    <a:pt x="1570" y="3040"/>
                    <a:pt x="1740" y="3122"/>
                    <a:pt x="1921" y="3136"/>
                  </a:cubicBezTo>
                  <a:lnTo>
                    <a:pt x="4003" y="3289"/>
                  </a:lnTo>
                  <a:cubicBezTo>
                    <a:pt x="4034" y="3292"/>
                    <a:pt x="4065" y="3293"/>
                    <a:pt x="4095" y="3293"/>
                  </a:cubicBezTo>
                  <a:cubicBezTo>
                    <a:pt x="5046" y="3293"/>
                    <a:pt x="5617" y="2188"/>
                    <a:pt x="5022" y="1412"/>
                  </a:cubicBezTo>
                  <a:cubicBezTo>
                    <a:pt x="4849" y="1185"/>
                    <a:pt x="4674" y="971"/>
                    <a:pt x="4507" y="782"/>
                  </a:cubicBezTo>
                  <a:cubicBezTo>
                    <a:pt x="3992" y="204"/>
                    <a:pt x="3235" y="1"/>
                    <a:pt x="2515" y="1"/>
                  </a:cubicBezTo>
                  <a:close/>
                </a:path>
              </a:pathLst>
            </a:custGeom>
            <a:solidFill>
              <a:srgbClr val="582B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8"/>
            <p:cNvSpPr/>
            <p:nvPr/>
          </p:nvSpPr>
          <p:spPr>
            <a:xfrm>
              <a:off x="5299525" y="2997000"/>
              <a:ext cx="142875" cy="102350"/>
            </a:xfrm>
            <a:custGeom>
              <a:rect b="b" l="l" r="r" t="t"/>
              <a:pathLst>
                <a:path extrusionOk="0" h="4094" w="5715">
                  <a:moveTo>
                    <a:pt x="2650" y="0"/>
                  </a:moveTo>
                  <a:cubicBezTo>
                    <a:pt x="2541" y="0"/>
                    <a:pt x="2430" y="6"/>
                    <a:pt x="2318" y="19"/>
                  </a:cubicBezTo>
                  <a:cubicBezTo>
                    <a:pt x="1548" y="109"/>
                    <a:pt x="94" y="691"/>
                    <a:pt x="14" y="2425"/>
                  </a:cubicBezTo>
                  <a:cubicBezTo>
                    <a:pt x="0" y="2708"/>
                    <a:pt x="1131" y="3818"/>
                    <a:pt x="2487" y="4009"/>
                  </a:cubicBezTo>
                  <a:cubicBezTo>
                    <a:pt x="2911" y="4068"/>
                    <a:pt x="3287" y="4093"/>
                    <a:pt x="3615" y="4093"/>
                  </a:cubicBezTo>
                  <a:cubicBezTo>
                    <a:pt x="4712" y="4093"/>
                    <a:pt x="5276" y="3811"/>
                    <a:pt x="5322" y="3572"/>
                  </a:cubicBezTo>
                  <a:cubicBezTo>
                    <a:pt x="5715" y="1532"/>
                    <a:pt x="4354" y="0"/>
                    <a:pt x="2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8"/>
            <p:cNvSpPr/>
            <p:nvPr/>
          </p:nvSpPr>
          <p:spPr>
            <a:xfrm>
              <a:off x="5360375" y="3002950"/>
              <a:ext cx="28625" cy="14050"/>
            </a:xfrm>
            <a:custGeom>
              <a:rect b="b" l="l" r="r" t="t"/>
              <a:pathLst>
                <a:path extrusionOk="0" h="562" w="1145">
                  <a:moveTo>
                    <a:pt x="455" y="1"/>
                  </a:moveTo>
                  <a:cubicBezTo>
                    <a:pt x="222" y="1"/>
                    <a:pt x="40" y="80"/>
                    <a:pt x="22" y="202"/>
                  </a:cubicBezTo>
                  <a:cubicBezTo>
                    <a:pt x="1" y="351"/>
                    <a:pt x="230" y="506"/>
                    <a:pt x="533" y="549"/>
                  </a:cubicBezTo>
                  <a:cubicBezTo>
                    <a:pt x="588" y="557"/>
                    <a:pt x="641" y="561"/>
                    <a:pt x="692" y="561"/>
                  </a:cubicBezTo>
                  <a:cubicBezTo>
                    <a:pt x="925" y="561"/>
                    <a:pt x="1106" y="483"/>
                    <a:pt x="1123" y="361"/>
                  </a:cubicBezTo>
                  <a:cubicBezTo>
                    <a:pt x="1145" y="213"/>
                    <a:pt x="915" y="56"/>
                    <a:pt x="612" y="12"/>
                  </a:cubicBezTo>
                  <a:cubicBezTo>
                    <a:pt x="558" y="4"/>
                    <a:pt x="506" y="1"/>
                    <a:pt x="455" y="1"/>
                  </a:cubicBezTo>
                  <a:close/>
                </a:path>
              </a:pathLst>
            </a:custGeom>
            <a:solidFill>
              <a:srgbClr val="582B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1.xml"/><Relationship Id="rId3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65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69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00"/>
              <a:buFont typeface="Bebas Neue"/>
              <a:buNone/>
              <a:defRPr sz="3900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●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○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■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●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○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■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●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○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■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00"/>
              <a:buFont typeface="Bebas Neue"/>
              <a:buNone/>
              <a:defRPr sz="3900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Bebas Neue"/>
              <a:buNone/>
              <a:defRPr sz="39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●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○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■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●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○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■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●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○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■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pp.roboflow.com/home-project/softball-pitching/annotate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000" y="771996"/>
            <a:ext cx="3602775" cy="359950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79"/>
          <p:cNvSpPr txBox="1"/>
          <p:nvPr>
            <p:ph idx="1" type="subTitle"/>
          </p:nvPr>
        </p:nvSpPr>
        <p:spPr>
          <a:xfrm>
            <a:off x="3859250" y="3505900"/>
            <a:ext cx="4419000" cy="4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SDMAY25-11</a:t>
            </a:r>
            <a:endParaRPr/>
          </a:p>
        </p:txBody>
      </p:sp>
      <p:sp>
        <p:nvSpPr>
          <p:cNvPr id="528" name="Google Shape;528;p79"/>
          <p:cNvSpPr/>
          <p:nvPr/>
        </p:nvSpPr>
        <p:spPr>
          <a:xfrm rot="-9799">
            <a:off x="3111225" y="3381876"/>
            <a:ext cx="352470" cy="357999"/>
          </a:xfrm>
          <a:custGeom>
            <a:rect b="b" l="l" r="r" t="t"/>
            <a:pathLst>
              <a:path extrusionOk="0" h="12558" w="12559">
                <a:moveTo>
                  <a:pt x="584" y="4943"/>
                </a:moveTo>
                <a:cubicBezTo>
                  <a:pt x="1" y="12558"/>
                  <a:pt x="6065" y="6064"/>
                  <a:pt x="6065" y="6064"/>
                </a:cubicBezTo>
                <a:cubicBezTo>
                  <a:pt x="6065" y="6064"/>
                  <a:pt x="12558" y="0"/>
                  <a:pt x="4944" y="599"/>
                </a:cubicBezTo>
                <a:cubicBezTo>
                  <a:pt x="3808" y="4375"/>
                  <a:pt x="584" y="4943"/>
                  <a:pt x="584" y="4943"/>
                </a:cubicBezTo>
                <a:close/>
              </a:path>
            </a:pathLst>
          </a:custGeom>
          <a:solidFill>
            <a:srgbClr val="FFAF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9" name="Google Shape;529;p79"/>
          <p:cNvGrpSpPr/>
          <p:nvPr/>
        </p:nvGrpSpPr>
        <p:grpSpPr>
          <a:xfrm>
            <a:off x="808268" y="1046733"/>
            <a:ext cx="2704457" cy="3020774"/>
            <a:chOff x="-2783252" y="1009676"/>
            <a:chExt cx="2730671" cy="3050054"/>
          </a:xfrm>
        </p:grpSpPr>
        <p:grpSp>
          <p:nvGrpSpPr>
            <p:cNvPr id="530" name="Google Shape;530;p79"/>
            <p:cNvGrpSpPr/>
            <p:nvPr/>
          </p:nvGrpSpPr>
          <p:grpSpPr>
            <a:xfrm>
              <a:off x="-2756304" y="1009676"/>
              <a:ext cx="2701064" cy="3043870"/>
              <a:chOff x="-4431063" y="1118985"/>
              <a:chExt cx="2772597" cy="3124481"/>
            </a:xfrm>
          </p:grpSpPr>
          <p:sp>
            <p:nvSpPr>
              <p:cNvPr id="531" name="Google Shape;531;p79"/>
              <p:cNvSpPr/>
              <p:nvPr/>
            </p:nvSpPr>
            <p:spPr>
              <a:xfrm>
                <a:off x="-4358813" y="1383700"/>
                <a:ext cx="2601618" cy="2601618"/>
              </a:xfrm>
              <a:custGeom>
                <a:rect b="b" l="l" r="r" t="t"/>
                <a:pathLst>
                  <a:path extrusionOk="0" h="72413" w="72413">
                    <a:moveTo>
                      <a:pt x="69435" y="69051"/>
                    </a:moveTo>
                    <a:cubicBezTo>
                      <a:pt x="69343" y="69143"/>
                      <a:pt x="69281" y="69204"/>
                      <a:pt x="69250" y="69235"/>
                    </a:cubicBezTo>
                    <a:lnTo>
                      <a:pt x="69051" y="69419"/>
                    </a:lnTo>
                    <a:cubicBezTo>
                      <a:pt x="67899" y="70571"/>
                      <a:pt x="65750" y="72413"/>
                      <a:pt x="64261" y="71753"/>
                    </a:cubicBezTo>
                    <a:cubicBezTo>
                      <a:pt x="63325" y="71338"/>
                      <a:pt x="62941" y="70172"/>
                      <a:pt x="63110" y="68176"/>
                    </a:cubicBezTo>
                    <a:lnTo>
                      <a:pt x="48357" y="53024"/>
                    </a:lnTo>
                    <a:cubicBezTo>
                      <a:pt x="46315" y="51243"/>
                      <a:pt x="5189" y="15628"/>
                      <a:pt x="169" y="8290"/>
                    </a:cubicBezTo>
                    <a:lnTo>
                      <a:pt x="0" y="8060"/>
                    </a:lnTo>
                    <a:lnTo>
                      <a:pt x="62" y="7768"/>
                    </a:lnTo>
                    <a:cubicBezTo>
                      <a:pt x="492" y="5896"/>
                      <a:pt x="1397" y="4161"/>
                      <a:pt x="2702" y="2733"/>
                    </a:cubicBezTo>
                    <a:lnTo>
                      <a:pt x="2718" y="2718"/>
                    </a:lnTo>
                    <a:lnTo>
                      <a:pt x="2748" y="2687"/>
                    </a:lnTo>
                    <a:cubicBezTo>
                      <a:pt x="4161" y="1398"/>
                      <a:pt x="5895" y="477"/>
                      <a:pt x="7768" y="47"/>
                    </a:cubicBezTo>
                    <a:lnTo>
                      <a:pt x="8060" y="1"/>
                    </a:lnTo>
                    <a:lnTo>
                      <a:pt x="8290" y="154"/>
                    </a:lnTo>
                    <a:cubicBezTo>
                      <a:pt x="15643" y="5174"/>
                      <a:pt x="51259" y="46300"/>
                      <a:pt x="53024" y="48357"/>
                    </a:cubicBezTo>
                    <a:lnTo>
                      <a:pt x="68176" y="63095"/>
                    </a:lnTo>
                    <a:cubicBezTo>
                      <a:pt x="70171" y="62926"/>
                      <a:pt x="71354" y="63310"/>
                      <a:pt x="71753" y="64246"/>
                    </a:cubicBezTo>
                    <a:cubicBezTo>
                      <a:pt x="72413" y="65750"/>
                      <a:pt x="70586" y="67900"/>
                      <a:pt x="69435" y="69051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1143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7020000" dist="38100">
                  <a:srgbClr val="000000">
                    <a:alpha val="22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79"/>
              <p:cNvSpPr/>
              <p:nvPr/>
            </p:nvSpPr>
            <p:spPr>
              <a:xfrm>
                <a:off x="-4377028" y="1383700"/>
                <a:ext cx="2601654" cy="2601618"/>
              </a:xfrm>
              <a:custGeom>
                <a:rect b="b" l="l" r="r" t="t"/>
                <a:pathLst>
                  <a:path extrusionOk="0" h="72413" w="72414">
                    <a:moveTo>
                      <a:pt x="2979" y="69051"/>
                    </a:moveTo>
                    <a:cubicBezTo>
                      <a:pt x="3071" y="69143"/>
                      <a:pt x="3148" y="69204"/>
                      <a:pt x="3179" y="69235"/>
                    </a:cubicBezTo>
                    <a:cubicBezTo>
                      <a:pt x="3209" y="69266"/>
                      <a:pt x="3271" y="69327"/>
                      <a:pt x="3363" y="69419"/>
                    </a:cubicBezTo>
                    <a:cubicBezTo>
                      <a:pt x="4514" y="70571"/>
                      <a:pt x="6679" y="72413"/>
                      <a:pt x="8168" y="71753"/>
                    </a:cubicBezTo>
                    <a:cubicBezTo>
                      <a:pt x="9104" y="71338"/>
                      <a:pt x="9473" y="70172"/>
                      <a:pt x="9319" y="68176"/>
                    </a:cubicBezTo>
                    <a:lnTo>
                      <a:pt x="24056" y="53024"/>
                    </a:lnTo>
                    <a:cubicBezTo>
                      <a:pt x="26114" y="51243"/>
                      <a:pt x="67240" y="15628"/>
                      <a:pt x="72260" y="8290"/>
                    </a:cubicBezTo>
                    <a:lnTo>
                      <a:pt x="72413" y="8060"/>
                    </a:lnTo>
                    <a:lnTo>
                      <a:pt x="72367" y="7768"/>
                    </a:lnTo>
                    <a:cubicBezTo>
                      <a:pt x="71922" y="5896"/>
                      <a:pt x="71016" y="4161"/>
                      <a:pt x="69727" y="2733"/>
                    </a:cubicBezTo>
                    <a:lnTo>
                      <a:pt x="69696" y="2718"/>
                    </a:lnTo>
                    <a:lnTo>
                      <a:pt x="69681" y="2687"/>
                    </a:lnTo>
                    <a:cubicBezTo>
                      <a:pt x="68253" y="1398"/>
                      <a:pt x="66518" y="477"/>
                      <a:pt x="64645" y="47"/>
                    </a:cubicBezTo>
                    <a:lnTo>
                      <a:pt x="64354" y="1"/>
                    </a:lnTo>
                    <a:lnTo>
                      <a:pt x="64123" y="154"/>
                    </a:lnTo>
                    <a:cubicBezTo>
                      <a:pt x="56770" y="5174"/>
                      <a:pt x="21155" y="46300"/>
                      <a:pt x="19390" y="48357"/>
                    </a:cubicBezTo>
                    <a:lnTo>
                      <a:pt x="4238" y="63095"/>
                    </a:lnTo>
                    <a:cubicBezTo>
                      <a:pt x="2242" y="62926"/>
                      <a:pt x="1060" y="63310"/>
                      <a:pt x="646" y="64246"/>
                    </a:cubicBezTo>
                    <a:cubicBezTo>
                      <a:pt x="1" y="65750"/>
                      <a:pt x="1828" y="67900"/>
                      <a:pt x="2979" y="69051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1143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7020000" dist="38100">
                  <a:srgbClr val="000000">
                    <a:alpha val="22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79"/>
              <p:cNvSpPr/>
              <p:nvPr/>
            </p:nvSpPr>
            <p:spPr>
              <a:xfrm>
                <a:off x="-4431063" y="1118985"/>
                <a:ext cx="2772597" cy="2772022"/>
              </a:xfrm>
              <a:custGeom>
                <a:rect b="b" l="l" r="r" t="t"/>
                <a:pathLst>
                  <a:path extrusionOk="0" h="77156" w="77172">
                    <a:moveTo>
                      <a:pt x="0" y="38578"/>
                    </a:moveTo>
                    <a:lnTo>
                      <a:pt x="38578" y="0"/>
                    </a:lnTo>
                    <a:lnTo>
                      <a:pt x="77172" y="38578"/>
                    </a:lnTo>
                    <a:lnTo>
                      <a:pt x="38578" y="77156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143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7020000" dist="38100">
                  <a:srgbClr val="000000">
                    <a:alpha val="22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79"/>
              <p:cNvSpPr/>
              <p:nvPr/>
            </p:nvSpPr>
            <p:spPr>
              <a:xfrm>
                <a:off x="-3707982" y="2916412"/>
                <a:ext cx="1326479" cy="1327054"/>
              </a:xfrm>
              <a:custGeom>
                <a:rect b="b" l="l" r="r" t="t"/>
                <a:pathLst>
                  <a:path extrusionOk="0" h="36937" w="36921">
                    <a:moveTo>
                      <a:pt x="36920" y="18469"/>
                    </a:moveTo>
                    <a:cubicBezTo>
                      <a:pt x="36920" y="28662"/>
                      <a:pt x="28646" y="36936"/>
                      <a:pt x="18452" y="36936"/>
                    </a:cubicBezTo>
                    <a:cubicBezTo>
                      <a:pt x="8259" y="36936"/>
                      <a:pt x="0" y="28662"/>
                      <a:pt x="0" y="18469"/>
                    </a:cubicBezTo>
                    <a:cubicBezTo>
                      <a:pt x="0" y="8275"/>
                      <a:pt x="8259" y="1"/>
                      <a:pt x="18452" y="1"/>
                    </a:cubicBezTo>
                    <a:cubicBezTo>
                      <a:pt x="28646" y="1"/>
                      <a:pt x="36920" y="8275"/>
                      <a:pt x="36920" y="184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1143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bl" dir="4680000" dist="38100">
                  <a:srgbClr val="000000">
                    <a:alpha val="22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5" name="Google Shape;535;p79"/>
            <p:cNvGrpSpPr/>
            <p:nvPr/>
          </p:nvGrpSpPr>
          <p:grpSpPr>
            <a:xfrm>
              <a:off x="-2783252" y="1015796"/>
              <a:ext cx="2730671" cy="3043934"/>
              <a:chOff x="949896" y="1265190"/>
              <a:chExt cx="2369346" cy="2641157"/>
            </a:xfrm>
          </p:grpSpPr>
          <p:sp>
            <p:nvSpPr>
              <p:cNvPr id="536" name="Google Shape;536;p79"/>
              <p:cNvSpPr/>
              <p:nvPr/>
            </p:nvSpPr>
            <p:spPr>
              <a:xfrm>
                <a:off x="975528" y="1265190"/>
                <a:ext cx="2343714" cy="2343228"/>
              </a:xfrm>
              <a:custGeom>
                <a:rect b="b" l="l" r="r" t="t"/>
                <a:pathLst>
                  <a:path extrusionOk="0" h="77156" w="77172">
                    <a:moveTo>
                      <a:pt x="0" y="38578"/>
                    </a:moveTo>
                    <a:lnTo>
                      <a:pt x="38578" y="0"/>
                    </a:lnTo>
                    <a:lnTo>
                      <a:pt x="77172" y="38578"/>
                    </a:lnTo>
                    <a:lnTo>
                      <a:pt x="38578" y="771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79"/>
              <p:cNvSpPr/>
              <p:nvPr/>
            </p:nvSpPr>
            <p:spPr>
              <a:xfrm>
                <a:off x="1076691" y="1366352"/>
                <a:ext cx="2141389" cy="2140903"/>
              </a:xfrm>
              <a:custGeom>
                <a:rect b="b" l="l" r="r" t="t"/>
                <a:pathLst>
                  <a:path extrusionOk="0" h="70494" w="70510">
                    <a:moveTo>
                      <a:pt x="1" y="35247"/>
                    </a:moveTo>
                    <a:lnTo>
                      <a:pt x="35247" y="0"/>
                    </a:lnTo>
                    <a:lnTo>
                      <a:pt x="70509" y="35247"/>
                    </a:lnTo>
                    <a:lnTo>
                      <a:pt x="35247" y="704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79"/>
              <p:cNvSpPr/>
              <p:nvPr/>
            </p:nvSpPr>
            <p:spPr>
              <a:xfrm>
                <a:off x="1151279" y="1440941"/>
                <a:ext cx="1992211" cy="1992181"/>
              </a:xfrm>
              <a:custGeom>
                <a:rect b="b" l="l" r="r" t="t"/>
                <a:pathLst>
                  <a:path extrusionOk="0" h="65597" w="65598">
                    <a:moveTo>
                      <a:pt x="1" y="32791"/>
                    </a:moveTo>
                    <a:lnTo>
                      <a:pt x="32791" y="0"/>
                    </a:lnTo>
                    <a:lnTo>
                      <a:pt x="65597" y="32791"/>
                    </a:lnTo>
                    <a:lnTo>
                      <a:pt x="32791" y="655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79"/>
              <p:cNvSpPr/>
              <p:nvPr/>
            </p:nvSpPr>
            <p:spPr>
              <a:xfrm>
                <a:off x="2127098" y="3117942"/>
                <a:ext cx="40574" cy="20075"/>
              </a:xfrm>
              <a:custGeom>
                <a:rect b="b" l="l" r="r" t="t"/>
                <a:pathLst>
                  <a:path extrusionOk="0" h="661" w="1336">
                    <a:moveTo>
                      <a:pt x="0" y="0"/>
                    </a:moveTo>
                    <a:lnTo>
                      <a:pt x="1336" y="0"/>
                    </a:lnTo>
                    <a:lnTo>
                      <a:pt x="660" y="660"/>
                    </a:lnTo>
                    <a:close/>
                  </a:path>
                </a:pathLst>
              </a:custGeom>
              <a:solidFill>
                <a:srgbClr val="FFAF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79"/>
              <p:cNvSpPr/>
              <p:nvPr/>
            </p:nvSpPr>
            <p:spPr>
              <a:xfrm>
                <a:off x="1036602" y="1488956"/>
                <a:ext cx="2199183" cy="2199183"/>
              </a:xfrm>
              <a:custGeom>
                <a:rect b="b" l="l" r="r" t="t"/>
                <a:pathLst>
                  <a:path extrusionOk="0" h="72413" w="72413">
                    <a:moveTo>
                      <a:pt x="69435" y="69051"/>
                    </a:moveTo>
                    <a:cubicBezTo>
                      <a:pt x="69343" y="69143"/>
                      <a:pt x="69281" y="69204"/>
                      <a:pt x="69250" y="69235"/>
                    </a:cubicBezTo>
                    <a:lnTo>
                      <a:pt x="69051" y="69419"/>
                    </a:lnTo>
                    <a:cubicBezTo>
                      <a:pt x="67899" y="70571"/>
                      <a:pt x="65750" y="72413"/>
                      <a:pt x="64261" y="71753"/>
                    </a:cubicBezTo>
                    <a:cubicBezTo>
                      <a:pt x="63325" y="71338"/>
                      <a:pt x="62941" y="70172"/>
                      <a:pt x="63110" y="68176"/>
                    </a:cubicBezTo>
                    <a:lnTo>
                      <a:pt x="48357" y="53024"/>
                    </a:lnTo>
                    <a:cubicBezTo>
                      <a:pt x="46315" y="51243"/>
                      <a:pt x="5189" y="15628"/>
                      <a:pt x="169" y="8290"/>
                    </a:cubicBezTo>
                    <a:lnTo>
                      <a:pt x="0" y="8060"/>
                    </a:lnTo>
                    <a:lnTo>
                      <a:pt x="62" y="7768"/>
                    </a:lnTo>
                    <a:cubicBezTo>
                      <a:pt x="492" y="5896"/>
                      <a:pt x="1397" y="4161"/>
                      <a:pt x="2702" y="2733"/>
                    </a:cubicBezTo>
                    <a:lnTo>
                      <a:pt x="2718" y="2718"/>
                    </a:lnTo>
                    <a:lnTo>
                      <a:pt x="2748" y="2687"/>
                    </a:lnTo>
                    <a:cubicBezTo>
                      <a:pt x="4161" y="1398"/>
                      <a:pt x="5895" y="477"/>
                      <a:pt x="7768" y="47"/>
                    </a:cubicBezTo>
                    <a:lnTo>
                      <a:pt x="8060" y="1"/>
                    </a:lnTo>
                    <a:lnTo>
                      <a:pt x="8290" y="154"/>
                    </a:lnTo>
                    <a:cubicBezTo>
                      <a:pt x="15643" y="5174"/>
                      <a:pt x="51259" y="46300"/>
                      <a:pt x="53024" y="48357"/>
                    </a:cubicBezTo>
                    <a:lnTo>
                      <a:pt x="68176" y="63095"/>
                    </a:lnTo>
                    <a:cubicBezTo>
                      <a:pt x="70171" y="62926"/>
                      <a:pt x="71354" y="63310"/>
                      <a:pt x="71753" y="64246"/>
                    </a:cubicBezTo>
                    <a:cubicBezTo>
                      <a:pt x="72413" y="65750"/>
                      <a:pt x="70586" y="67900"/>
                      <a:pt x="69435" y="690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79"/>
              <p:cNvSpPr/>
              <p:nvPr/>
            </p:nvSpPr>
            <p:spPr>
              <a:xfrm>
                <a:off x="1059926" y="1511794"/>
                <a:ext cx="2247653" cy="2247684"/>
              </a:xfrm>
              <a:custGeom>
                <a:rect b="b" l="l" r="r" t="t"/>
                <a:pathLst>
                  <a:path extrusionOk="0" h="74010" w="74009">
                    <a:moveTo>
                      <a:pt x="51734" y="48112"/>
                    </a:moveTo>
                    <a:cubicBezTo>
                      <a:pt x="51734" y="48112"/>
                      <a:pt x="14492" y="5036"/>
                      <a:pt x="7108" y="1"/>
                    </a:cubicBezTo>
                    <a:cubicBezTo>
                      <a:pt x="5373" y="400"/>
                      <a:pt x="3761" y="1244"/>
                      <a:pt x="2441" y="2442"/>
                    </a:cubicBezTo>
                    <a:cubicBezTo>
                      <a:pt x="1243" y="3762"/>
                      <a:pt x="399" y="5374"/>
                      <a:pt x="0" y="7109"/>
                    </a:cubicBezTo>
                    <a:cubicBezTo>
                      <a:pt x="5051" y="14493"/>
                      <a:pt x="48096" y="51735"/>
                      <a:pt x="48096" y="51735"/>
                    </a:cubicBezTo>
                    <a:lnTo>
                      <a:pt x="63079" y="67117"/>
                    </a:lnTo>
                    <a:cubicBezTo>
                      <a:pt x="62357" y="74010"/>
                      <a:pt x="67991" y="67992"/>
                      <a:pt x="67991" y="67992"/>
                    </a:cubicBezTo>
                    <a:cubicBezTo>
                      <a:pt x="67991" y="67992"/>
                      <a:pt x="74009" y="62358"/>
                      <a:pt x="67116" y="63079"/>
                    </a:cubicBezTo>
                    <a:close/>
                  </a:path>
                </a:pathLst>
              </a:custGeom>
              <a:solidFill>
                <a:srgbClr val="FFAF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79"/>
              <p:cNvSpPr/>
              <p:nvPr/>
            </p:nvSpPr>
            <p:spPr>
              <a:xfrm>
                <a:off x="2953708" y="3405576"/>
                <a:ext cx="353871" cy="353902"/>
              </a:xfrm>
              <a:custGeom>
                <a:rect b="b" l="l" r="r" t="t"/>
                <a:pathLst>
                  <a:path extrusionOk="0" h="11653" w="11652">
                    <a:moveTo>
                      <a:pt x="722" y="4760"/>
                    </a:moveTo>
                    <a:cubicBezTo>
                      <a:pt x="0" y="11653"/>
                      <a:pt x="5634" y="5635"/>
                      <a:pt x="5634" y="5635"/>
                    </a:cubicBezTo>
                    <a:cubicBezTo>
                      <a:pt x="5634" y="5635"/>
                      <a:pt x="11652" y="1"/>
                      <a:pt x="4759" y="722"/>
                    </a:cubicBezTo>
                    <a:cubicBezTo>
                      <a:pt x="3654" y="4177"/>
                      <a:pt x="722" y="4760"/>
                      <a:pt x="722" y="4760"/>
                    </a:cubicBezTo>
                    <a:close/>
                  </a:path>
                </a:pathLst>
              </a:custGeom>
              <a:solidFill>
                <a:srgbClr val="FFAF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79"/>
              <p:cNvSpPr/>
              <p:nvPr/>
            </p:nvSpPr>
            <p:spPr>
              <a:xfrm>
                <a:off x="1083220" y="1650281"/>
                <a:ext cx="1356719" cy="1334336"/>
              </a:xfrm>
              <a:custGeom>
                <a:rect b="b" l="l" r="r" t="t"/>
                <a:pathLst>
                  <a:path extrusionOk="0" h="43936" w="44673">
                    <a:moveTo>
                      <a:pt x="1520" y="0"/>
                    </a:moveTo>
                    <a:cubicBezTo>
                      <a:pt x="1520" y="0"/>
                      <a:pt x="1" y="1766"/>
                      <a:pt x="1474" y="3531"/>
                    </a:cubicBezTo>
                    <a:cubicBezTo>
                      <a:pt x="2933" y="5312"/>
                      <a:pt x="44673" y="43936"/>
                      <a:pt x="44673" y="43936"/>
                    </a:cubicBezTo>
                    <a:lnTo>
                      <a:pt x="152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79"/>
              <p:cNvSpPr/>
              <p:nvPr/>
            </p:nvSpPr>
            <p:spPr>
              <a:xfrm>
                <a:off x="1113985" y="1511794"/>
                <a:ext cx="2171911" cy="2086844"/>
              </a:xfrm>
              <a:custGeom>
                <a:rect b="b" l="l" r="r" t="t"/>
                <a:pathLst>
                  <a:path extrusionOk="0" h="68714" w="71515">
                    <a:moveTo>
                      <a:pt x="5328" y="1"/>
                    </a:moveTo>
                    <a:cubicBezTo>
                      <a:pt x="3593" y="400"/>
                      <a:pt x="1981" y="1244"/>
                      <a:pt x="661" y="2442"/>
                    </a:cubicBezTo>
                    <a:cubicBezTo>
                      <a:pt x="431" y="2703"/>
                      <a:pt x="200" y="2979"/>
                      <a:pt x="1" y="3255"/>
                    </a:cubicBezTo>
                    <a:cubicBezTo>
                      <a:pt x="1137" y="2411"/>
                      <a:pt x="2442" y="1797"/>
                      <a:pt x="3839" y="1475"/>
                    </a:cubicBezTo>
                    <a:cubicBezTo>
                      <a:pt x="11223" y="6525"/>
                      <a:pt x="48465" y="49586"/>
                      <a:pt x="48465" y="49586"/>
                    </a:cubicBezTo>
                    <a:lnTo>
                      <a:pt x="64308" y="65029"/>
                    </a:lnTo>
                    <a:cubicBezTo>
                      <a:pt x="64792" y="64977"/>
                      <a:pt x="65208" y="64953"/>
                      <a:pt x="65564" y="64953"/>
                    </a:cubicBezTo>
                    <a:cubicBezTo>
                      <a:pt x="69105" y="64953"/>
                      <a:pt x="66686" y="67346"/>
                      <a:pt x="65459" y="68713"/>
                    </a:cubicBezTo>
                    <a:cubicBezTo>
                      <a:pt x="65919" y="68314"/>
                      <a:pt x="66211" y="67992"/>
                      <a:pt x="66211" y="67992"/>
                    </a:cubicBezTo>
                    <a:cubicBezTo>
                      <a:pt x="66211" y="67992"/>
                      <a:pt x="71515" y="63013"/>
                      <a:pt x="66474" y="63013"/>
                    </a:cubicBezTo>
                    <a:cubicBezTo>
                      <a:pt x="66145" y="63013"/>
                      <a:pt x="65773" y="63034"/>
                      <a:pt x="65351" y="63079"/>
                    </a:cubicBezTo>
                    <a:lnTo>
                      <a:pt x="49954" y="48112"/>
                    </a:lnTo>
                    <a:cubicBezTo>
                      <a:pt x="49954" y="48112"/>
                      <a:pt x="12712" y="5036"/>
                      <a:pt x="5328" y="1"/>
                    </a:cubicBezTo>
                    <a:close/>
                  </a:path>
                </a:pathLst>
              </a:custGeom>
              <a:solidFill>
                <a:srgbClr val="FFA2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79"/>
              <p:cNvSpPr/>
              <p:nvPr/>
            </p:nvSpPr>
            <p:spPr>
              <a:xfrm>
                <a:off x="1021205" y="1488956"/>
                <a:ext cx="2199213" cy="2199183"/>
              </a:xfrm>
              <a:custGeom>
                <a:rect b="b" l="l" r="r" t="t"/>
                <a:pathLst>
                  <a:path extrusionOk="0" h="72413" w="72414">
                    <a:moveTo>
                      <a:pt x="2979" y="69051"/>
                    </a:moveTo>
                    <a:cubicBezTo>
                      <a:pt x="3071" y="69143"/>
                      <a:pt x="3148" y="69204"/>
                      <a:pt x="3179" y="69235"/>
                    </a:cubicBezTo>
                    <a:cubicBezTo>
                      <a:pt x="3209" y="69266"/>
                      <a:pt x="3271" y="69327"/>
                      <a:pt x="3363" y="69419"/>
                    </a:cubicBezTo>
                    <a:cubicBezTo>
                      <a:pt x="4514" y="70571"/>
                      <a:pt x="6679" y="72413"/>
                      <a:pt x="8168" y="71753"/>
                    </a:cubicBezTo>
                    <a:cubicBezTo>
                      <a:pt x="9104" y="71338"/>
                      <a:pt x="9473" y="70172"/>
                      <a:pt x="9319" y="68176"/>
                    </a:cubicBezTo>
                    <a:lnTo>
                      <a:pt x="24056" y="53024"/>
                    </a:lnTo>
                    <a:cubicBezTo>
                      <a:pt x="26114" y="51243"/>
                      <a:pt x="67240" y="15628"/>
                      <a:pt x="72260" y="8290"/>
                    </a:cubicBezTo>
                    <a:lnTo>
                      <a:pt x="72413" y="8060"/>
                    </a:lnTo>
                    <a:lnTo>
                      <a:pt x="72367" y="7768"/>
                    </a:lnTo>
                    <a:cubicBezTo>
                      <a:pt x="71922" y="5896"/>
                      <a:pt x="71016" y="4161"/>
                      <a:pt x="69727" y="2733"/>
                    </a:cubicBezTo>
                    <a:lnTo>
                      <a:pt x="69696" y="2718"/>
                    </a:lnTo>
                    <a:lnTo>
                      <a:pt x="69681" y="2687"/>
                    </a:lnTo>
                    <a:cubicBezTo>
                      <a:pt x="68253" y="1398"/>
                      <a:pt x="66518" y="477"/>
                      <a:pt x="64645" y="47"/>
                    </a:cubicBezTo>
                    <a:lnTo>
                      <a:pt x="64354" y="1"/>
                    </a:lnTo>
                    <a:lnTo>
                      <a:pt x="64123" y="154"/>
                    </a:lnTo>
                    <a:cubicBezTo>
                      <a:pt x="56770" y="5174"/>
                      <a:pt x="21155" y="46300"/>
                      <a:pt x="19390" y="48357"/>
                    </a:cubicBezTo>
                    <a:lnTo>
                      <a:pt x="4238" y="63095"/>
                    </a:lnTo>
                    <a:cubicBezTo>
                      <a:pt x="2242" y="62926"/>
                      <a:pt x="1060" y="63310"/>
                      <a:pt x="646" y="64246"/>
                    </a:cubicBezTo>
                    <a:cubicBezTo>
                      <a:pt x="1" y="65750"/>
                      <a:pt x="1828" y="67900"/>
                      <a:pt x="2979" y="690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79"/>
              <p:cNvSpPr/>
              <p:nvPr/>
            </p:nvSpPr>
            <p:spPr>
              <a:xfrm>
                <a:off x="949896" y="1511794"/>
                <a:ext cx="2247653" cy="2247684"/>
              </a:xfrm>
              <a:custGeom>
                <a:rect b="b" l="l" r="r" t="t"/>
                <a:pathLst>
                  <a:path extrusionOk="0" h="74010" w="74009">
                    <a:moveTo>
                      <a:pt x="22275" y="48112"/>
                    </a:moveTo>
                    <a:cubicBezTo>
                      <a:pt x="22275" y="48112"/>
                      <a:pt x="59502" y="5036"/>
                      <a:pt x="66901" y="1"/>
                    </a:cubicBezTo>
                    <a:cubicBezTo>
                      <a:pt x="68636" y="400"/>
                      <a:pt x="70233" y="1244"/>
                      <a:pt x="71553" y="2442"/>
                    </a:cubicBezTo>
                    <a:cubicBezTo>
                      <a:pt x="72750" y="3762"/>
                      <a:pt x="73594" y="5374"/>
                      <a:pt x="74009" y="7109"/>
                    </a:cubicBezTo>
                    <a:cubicBezTo>
                      <a:pt x="68958" y="14493"/>
                      <a:pt x="25898" y="51735"/>
                      <a:pt x="25898" y="51735"/>
                    </a:cubicBezTo>
                    <a:lnTo>
                      <a:pt x="10915" y="67117"/>
                    </a:lnTo>
                    <a:cubicBezTo>
                      <a:pt x="11652" y="74010"/>
                      <a:pt x="6002" y="67992"/>
                      <a:pt x="6002" y="67992"/>
                    </a:cubicBezTo>
                    <a:cubicBezTo>
                      <a:pt x="6002" y="67992"/>
                      <a:pt x="0" y="62358"/>
                      <a:pt x="6878" y="63079"/>
                    </a:cubicBezTo>
                    <a:close/>
                  </a:path>
                </a:pathLst>
              </a:custGeom>
              <a:solidFill>
                <a:srgbClr val="FFAF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79"/>
              <p:cNvSpPr/>
              <p:nvPr/>
            </p:nvSpPr>
            <p:spPr>
              <a:xfrm>
                <a:off x="949896" y="3405576"/>
                <a:ext cx="353871" cy="353902"/>
              </a:xfrm>
              <a:custGeom>
                <a:rect b="b" l="l" r="r" t="t"/>
                <a:pathLst>
                  <a:path extrusionOk="0" h="11653" w="11652">
                    <a:moveTo>
                      <a:pt x="10915" y="4760"/>
                    </a:moveTo>
                    <a:cubicBezTo>
                      <a:pt x="11652" y="11653"/>
                      <a:pt x="6002" y="5635"/>
                      <a:pt x="6002" y="5635"/>
                    </a:cubicBezTo>
                    <a:cubicBezTo>
                      <a:pt x="6002" y="5635"/>
                      <a:pt x="0" y="1"/>
                      <a:pt x="6878" y="722"/>
                    </a:cubicBezTo>
                    <a:cubicBezTo>
                      <a:pt x="7998" y="4177"/>
                      <a:pt x="10915" y="4760"/>
                      <a:pt x="10915" y="4760"/>
                    </a:cubicBezTo>
                    <a:close/>
                  </a:path>
                </a:pathLst>
              </a:custGeom>
              <a:solidFill>
                <a:srgbClr val="FFAF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79"/>
              <p:cNvSpPr/>
              <p:nvPr/>
            </p:nvSpPr>
            <p:spPr>
              <a:xfrm>
                <a:off x="1817506" y="1650281"/>
                <a:ext cx="1356294" cy="1334336"/>
              </a:xfrm>
              <a:custGeom>
                <a:rect b="b" l="l" r="r" t="t"/>
                <a:pathLst>
                  <a:path extrusionOk="0" h="43936" w="44659">
                    <a:moveTo>
                      <a:pt x="43138" y="0"/>
                    </a:moveTo>
                    <a:lnTo>
                      <a:pt x="1" y="43936"/>
                    </a:lnTo>
                    <a:cubicBezTo>
                      <a:pt x="1" y="43936"/>
                      <a:pt x="41726" y="5312"/>
                      <a:pt x="43200" y="3531"/>
                    </a:cubicBezTo>
                    <a:cubicBezTo>
                      <a:pt x="44658" y="1766"/>
                      <a:pt x="43138" y="0"/>
                      <a:pt x="43138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79"/>
              <p:cNvSpPr/>
              <p:nvPr/>
            </p:nvSpPr>
            <p:spPr>
              <a:xfrm>
                <a:off x="971580" y="1511794"/>
                <a:ext cx="2171911" cy="2086844"/>
              </a:xfrm>
              <a:custGeom>
                <a:rect b="b" l="l" r="r" t="t"/>
                <a:pathLst>
                  <a:path extrusionOk="0" h="68714" w="71515">
                    <a:moveTo>
                      <a:pt x="66187" y="1"/>
                    </a:moveTo>
                    <a:cubicBezTo>
                      <a:pt x="58788" y="5036"/>
                      <a:pt x="21561" y="48112"/>
                      <a:pt x="21561" y="48112"/>
                    </a:cubicBezTo>
                    <a:lnTo>
                      <a:pt x="6179" y="63079"/>
                    </a:lnTo>
                    <a:cubicBezTo>
                      <a:pt x="5757" y="63034"/>
                      <a:pt x="5383" y="63013"/>
                      <a:pt x="5054" y="63013"/>
                    </a:cubicBezTo>
                    <a:cubicBezTo>
                      <a:pt x="0" y="63013"/>
                      <a:pt x="5304" y="67992"/>
                      <a:pt x="5304" y="67992"/>
                    </a:cubicBezTo>
                    <a:cubicBezTo>
                      <a:pt x="5304" y="67992"/>
                      <a:pt x="5596" y="68314"/>
                      <a:pt x="6056" y="68713"/>
                    </a:cubicBezTo>
                    <a:cubicBezTo>
                      <a:pt x="4829" y="67346"/>
                      <a:pt x="2397" y="64953"/>
                      <a:pt x="5936" y="64953"/>
                    </a:cubicBezTo>
                    <a:cubicBezTo>
                      <a:pt x="6292" y="64953"/>
                      <a:pt x="6708" y="64977"/>
                      <a:pt x="7192" y="65029"/>
                    </a:cubicBezTo>
                    <a:lnTo>
                      <a:pt x="23050" y="49586"/>
                    </a:lnTo>
                    <a:cubicBezTo>
                      <a:pt x="23050" y="49586"/>
                      <a:pt x="60277" y="6525"/>
                      <a:pt x="67676" y="1475"/>
                    </a:cubicBezTo>
                    <a:cubicBezTo>
                      <a:pt x="69058" y="1797"/>
                      <a:pt x="70363" y="2411"/>
                      <a:pt x="71514" y="3255"/>
                    </a:cubicBezTo>
                    <a:cubicBezTo>
                      <a:pt x="71299" y="2979"/>
                      <a:pt x="71069" y="2703"/>
                      <a:pt x="70839" y="2442"/>
                    </a:cubicBezTo>
                    <a:cubicBezTo>
                      <a:pt x="69519" y="1244"/>
                      <a:pt x="67922" y="400"/>
                      <a:pt x="66187" y="1"/>
                    </a:cubicBezTo>
                    <a:close/>
                  </a:path>
                </a:pathLst>
              </a:custGeom>
              <a:solidFill>
                <a:srgbClr val="FFA2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79"/>
              <p:cNvSpPr/>
              <p:nvPr/>
            </p:nvSpPr>
            <p:spPr>
              <a:xfrm>
                <a:off x="1586755" y="2784571"/>
                <a:ext cx="1121291" cy="1121777"/>
              </a:xfrm>
              <a:custGeom>
                <a:rect b="b" l="l" r="r" t="t"/>
                <a:pathLst>
                  <a:path extrusionOk="0" h="36937" w="36921">
                    <a:moveTo>
                      <a:pt x="36920" y="18469"/>
                    </a:moveTo>
                    <a:cubicBezTo>
                      <a:pt x="36920" y="28662"/>
                      <a:pt x="28646" y="36936"/>
                      <a:pt x="18452" y="36936"/>
                    </a:cubicBezTo>
                    <a:cubicBezTo>
                      <a:pt x="8259" y="36936"/>
                      <a:pt x="0" y="28662"/>
                      <a:pt x="0" y="18469"/>
                    </a:cubicBezTo>
                    <a:cubicBezTo>
                      <a:pt x="0" y="8275"/>
                      <a:pt x="8259" y="1"/>
                      <a:pt x="18452" y="1"/>
                    </a:cubicBezTo>
                    <a:cubicBezTo>
                      <a:pt x="28646" y="1"/>
                      <a:pt x="36920" y="8275"/>
                      <a:pt x="36920" y="18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79"/>
              <p:cNvSpPr/>
              <p:nvPr/>
            </p:nvSpPr>
            <p:spPr>
              <a:xfrm>
                <a:off x="1653872" y="2852174"/>
                <a:ext cx="986569" cy="986569"/>
              </a:xfrm>
              <a:custGeom>
                <a:rect b="b" l="l" r="r" t="t"/>
                <a:pathLst>
                  <a:path extrusionOk="0" h="32485" w="32485">
                    <a:moveTo>
                      <a:pt x="32484" y="16243"/>
                    </a:moveTo>
                    <a:cubicBezTo>
                      <a:pt x="32484" y="25208"/>
                      <a:pt x="25223" y="32484"/>
                      <a:pt x="16242" y="32484"/>
                    </a:cubicBezTo>
                    <a:cubicBezTo>
                      <a:pt x="7277" y="32484"/>
                      <a:pt x="1" y="25208"/>
                      <a:pt x="1" y="16243"/>
                    </a:cubicBezTo>
                    <a:cubicBezTo>
                      <a:pt x="1" y="7277"/>
                      <a:pt x="7277" y="1"/>
                      <a:pt x="16242" y="1"/>
                    </a:cubicBezTo>
                    <a:cubicBezTo>
                      <a:pt x="25223" y="1"/>
                      <a:pt x="32484" y="7277"/>
                      <a:pt x="32484" y="162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79"/>
              <p:cNvSpPr/>
              <p:nvPr/>
            </p:nvSpPr>
            <p:spPr>
              <a:xfrm>
                <a:off x="1838492" y="2903469"/>
                <a:ext cx="617301" cy="445285"/>
              </a:xfrm>
              <a:custGeom>
                <a:rect b="b" l="l" r="r" t="t"/>
                <a:pathLst>
                  <a:path extrusionOk="0" h="14662" w="20326">
                    <a:moveTo>
                      <a:pt x="20326" y="7339"/>
                    </a:moveTo>
                    <a:cubicBezTo>
                      <a:pt x="20326" y="11376"/>
                      <a:pt x="15782" y="14661"/>
                      <a:pt x="10163" y="14661"/>
                    </a:cubicBezTo>
                    <a:cubicBezTo>
                      <a:pt x="4560" y="14661"/>
                      <a:pt x="1" y="11376"/>
                      <a:pt x="1" y="7339"/>
                    </a:cubicBezTo>
                    <a:cubicBezTo>
                      <a:pt x="1" y="3286"/>
                      <a:pt x="4560" y="1"/>
                      <a:pt x="10163" y="1"/>
                    </a:cubicBezTo>
                    <a:cubicBezTo>
                      <a:pt x="15782" y="1"/>
                      <a:pt x="20326" y="3286"/>
                      <a:pt x="20326" y="73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79"/>
              <p:cNvSpPr/>
              <p:nvPr/>
            </p:nvSpPr>
            <p:spPr>
              <a:xfrm>
                <a:off x="1625902" y="2954764"/>
                <a:ext cx="1042967" cy="872318"/>
              </a:xfrm>
              <a:custGeom>
                <a:rect b="b" l="l" r="r" t="t"/>
                <a:pathLst>
                  <a:path extrusionOk="0" h="28723" w="34342">
                    <a:moveTo>
                      <a:pt x="8014" y="0"/>
                    </a:moveTo>
                    <a:lnTo>
                      <a:pt x="8014" y="0"/>
                    </a:lnTo>
                    <a:cubicBezTo>
                      <a:pt x="2395" y="3992"/>
                      <a:pt x="1" y="11145"/>
                      <a:pt x="2088" y="17716"/>
                    </a:cubicBezTo>
                    <a:cubicBezTo>
                      <a:pt x="4176" y="24271"/>
                      <a:pt x="10286" y="28723"/>
                      <a:pt x="17163" y="28723"/>
                    </a:cubicBezTo>
                    <a:cubicBezTo>
                      <a:pt x="24056" y="28723"/>
                      <a:pt x="30151" y="24271"/>
                      <a:pt x="32238" y="17716"/>
                    </a:cubicBezTo>
                    <a:cubicBezTo>
                      <a:pt x="34342" y="11145"/>
                      <a:pt x="31947" y="3992"/>
                      <a:pt x="26328" y="0"/>
                    </a:cubicBezTo>
                    <a:lnTo>
                      <a:pt x="26328" y="0"/>
                    </a:lnTo>
                    <a:cubicBezTo>
                      <a:pt x="30197" y="3731"/>
                      <a:pt x="31425" y="9441"/>
                      <a:pt x="29414" y="14446"/>
                    </a:cubicBezTo>
                    <a:cubicBezTo>
                      <a:pt x="27387" y="19435"/>
                      <a:pt x="22552" y="22705"/>
                      <a:pt x="17163" y="22705"/>
                    </a:cubicBezTo>
                    <a:cubicBezTo>
                      <a:pt x="11790" y="22705"/>
                      <a:pt x="6939" y="19435"/>
                      <a:pt x="4928" y="14446"/>
                    </a:cubicBezTo>
                    <a:cubicBezTo>
                      <a:pt x="2917" y="9441"/>
                      <a:pt x="4130" y="3731"/>
                      <a:pt x="8014" y="0"/>
                    </a:cubicBezTo>
                    <a:close/>
                  </a:path>
                </a:pathLst>
              </a:custGeom>
              <a:solidFill>
                <a:srgbClr val="E2E6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79"/>
              <p:cNvSpPr/>
              <p:nvPr/>
            </p:nvSpPr>
            <p:spPr>
              <a:xfrm>
                <a:off x="1912625" y="3673197"/>
                <a:ext cx="54119" cy="88620"/>
              </a:xfrm>
              <a:custGeom>
                <a:rect b="b" l="l" r="r" t="t"/>
                <a:pathLst>
                  <a:path extrusionOk="0" h="2918" w="1782">
                    <a:moveTo>
                      <a:pt x="31" y="1"/>
                    </a:moveTo>
                    <a:cubicBezTo>
                      <a:pt x="1" y="262"/>
                      <a:pt x="31" y="538"/>
                      <a:pt x="108" y="799"/>
                    </a:cubicBezTo>
                    <a:cubicBezTo>
                      <a:pt x="185" y="1091"/>
                      <a:pt x="323" y="1367"/>
                      <a:pt x="477" y="1613"/>
                    </a:cubicBezTo>
                    <a:cubicBezTo>
                      <a:pt x="799" y="2150"/>
                      <a:pt x="1244" y="2595"/>
                      <a:pt x="1781" y="2917"/>
                    </a:cubicBezTo>
                    <a:cubicBezTo>
                      <a:pt x="1459" y="2518"/>
                      <a:pt x="1152" y="2119"/>
                      <a:pt x="891" y="1705"/>
                    </a:cubicBezTo>
                    <a:cubicBezTo>
                      <a:pt x="615" y="1305"/>
                      <a:pt x="369" y="876"/>
                      <a:pt x="185" y="430"/>
                    </a:cubicBezTo>
                    <a:lnTo>
                      <a:pt x="93" y="185"/>
                    </a:lnTo>
                    <a:cubicBezTo>
                      <a:pt x="77" y="123"/>
                      <a:pt x="47" y="62"/>
                      <a:pt x="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79"/>
              <p:cNvSpPr/>
              <p:nvPr/>
            </p:nvSpPr>
            <p:spPr>
              <a:xfrm>
                <a:off x="1814712" y="3665726"/>
                <a:ext cx="98885" cy="21016"/>
              </a:xfrm>
              <a:custGeom>
                <a:rect b="b" l="l" r="r" t="t"/>
                <a:pathLst>
                  <a:path extrusionOk="0" h="692" w="3256">
                    <a:moveTo>
                      <a:pt x="1" y="1"/>
                    </a:moveTo>
                    <a:lnTo>
                      <a:pt x="1" y="1"/>
                    </a:lnTo>
                    <a:cubicBezTo>
                      <a:pt x="507" y="354"/>
                      <a:pt x="1091" y="584"/>
                      <a:pt x="1690" y="676"/>
                    </a:cubicBezTo>
                    <a:cubicBezTo>
                      <a:pt x="1787" y="687"/>
                      <a:pt x="1884" y="692"/>
                      <a:pt x="1981" y="692"/>
                    </a:cubicBezTo>
                    <a:cubicBezTo>
                      <a:pt x="2176" y="692"/>
                      <a:pt x="2370" y="671"/>
                      <a:pt x="2565" y="630"/>
                    </a:cubicBezTo>
                    <a:cubicBezTo>
                      <a:pt x="2826" y="569"/>
                      <a:pt x="3071" y="431"/>
                      <a:pt x="3255" y="247"/>
                    </a:cubicBezTo>
                    <a:lnTo>
                      <a:pt x="3255" y="247"/>
                    </a:lnTo>
                    <a:lnTo>
                      <a:pt x="3117" y="293"/>
                    </a:lnTo>
                    <a:lnTo>
                      <a:pt x="2964" y="339"/>
                    </a:lnTo>
                    <a:cubicBezTo>
                      <a:pt x="2933" y="354"/>
                      <a:pt x="2856" y="369"/>
                      <a:pt x="2810" y="369"/>
                    </a:cubicBezTo>
                    <a:cubicBezTo>
                      <a:pt x="2580" y="408"/>
                      <a:pt x="2346" y="427"/>
                      <a:pt x="2112" y="427"/>
                    </a:cubicBezTo>
                    <a:cubicBezTo>
                      <a:pt x="1878" y="427"/>
                      <a:pt x="1643" y="408"/>
                      <a:pt x="1413" y="369"/>
                    </a:cubicBezTo>
                    <a:cubicBezTo>
                      <a:pt x="937" y="293"/>
                      <a:pt x="461" y="17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79"/>
              <p:cNvSpPr/>
              <p:nvPr/>
            </p:nvSpPr>
            <p:spPr>
              <a:xfrm>
                <a:off x="1933610" y="3627976"/>
                <a:ext cx="61560" cy="82546"/>
              </a:xfrm>
              <a:custGeom>
                <a:rect b="b" l="l" r="r" t="t"/>
                <a:pathLst>
                  <a:path extrusionOk="0" h="2718" w="2027">
                    <a:moveTo>
                      <a:pt x="0" y="1"/>
                    </a:moveTo>
                    <a:cubicBezTo>
                      <a:pt x="0" y="139"/>
                      <a:pt x="16" y="277"/>
                      <a:pt x="31" y="400"/>
                    </a:cubicBezTo>
                    <a:cubicBezTo>
                      <a:pt x="62" y="538"/>
                      <a:pt x="108" y="676"/>
                      <a:pt x="154" y="799"/>
                    </a:cubicBezTo>
                    <a:cubicBezTo>
                      <a:pt x="261" y="1075"/>
                      <a:pt x="415" y="1336"/>
                      <a:pt x="599" y="1566"/>
                    </a:cubicBezTo>
                    <a:cubicBezTo>
                      <a:pt x="983" y="2058"/>
                      <a:pt x="1459" y="2457"/>
                      <a:pt x="2027" y="2718"/>
                    </a:cubicBezTo>
                    <a:cubicBezTo>
                      <a:pt x="1674" y="2349"/>
                      <a:pt x="1336" y="1996"/>
                      <a:pt x="1014" y="1628"/>
                    </a:cubicBezTo>
                    <a:cubicBezTo>
                      <a:pt x="707" y="1259"/>
                      <a:pt x="430" y="860"/>
                      <a:pt x="200" y="430"/>
                    </a:cubicBezTo>
                    <a:cubicBezTo>
                      <a:pt x="169" y="354"/>
                      <a:pt x="123" y="262"/>
                      <a:pt x="93" y="200"/>
                    </a:cubicBezTo>
                    <a:cubicBezTo>
                      <a:pt x="62" y="139"/>
                      <a:pt x="31" y="6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79"/>
              <p:cNvSpPr/>
              <p:nvPr/>
            </p:nvSpPr>
            <p:spPr>
              <a:xfrm>
                <a:off x="1834301" y="3627976"/>
                <a:ext cx="99796" cy="17281"/>
              </a:xfrm>
              <a:custGeom>
                <a:rect b="b" l="l" r="r" t="t"/>
                <a:pathLst>
                  <a:path extrusionOk="0" h="569" w="3286">
                    <a:moveTo>
                      <a:pt x="3286" y="1"/>
                    </a:moveTo>
                    <a:lnTo>
                      <a:pt x="3132" y="62"/>
                    </a:lnTo>
                    <a:cubicBezTo>
                      <a:pt x="3086" y="77"/>
                      <a:pt x="3040" y="93"/>
                      <a:pt x="2994" y="108"/>
                    </a:cubicBezTo>
                    <a:lnTo>
                      <a:pt x="2856" y="154"/>
                    </a:lnTo>
                    <a:cubicBezTo>
                      <a:pt x="2488" y="252"/>
                      <a:pt x="2109" y="301"/>
                      <a:pt x="1729" y="301"/>
                    </a:cubicBezTo>
                    <a:cubicBezTo>
                      <a:pt x="1634" y="301"/>
                      <a:pt x="1539" y="298"/>
                      <a:pt x="1444" y="292"/>
                    </a:cubicBezTo>
                    <a:cubicBezTo>
                      <a:pt x="968" y="262"/>
                      <a:pt x="477" y="200"/>
                      <a:pt x="1" y="93"/>
                    </a:cubicBezTo>
                    <a:lnTo>
                      <a:pt x="1" y="93"/>
                    </a:lnTo>
                    <a:cubicBezTo>
                      <a:pt x="538" y="384"/>
                      <a:pt x="1152" y="553"/>
                      <a:pt x="1766" y="569"/>
                    </a:cubicBezTo>
                    <a:cubicBezTo>
                      <a:pt x="2058" y="569"/>
                      <a:pt x="2349" y="522"/>
                      <a:pt x="2626" y="430"/>
                    </a:cubicBezTo>
                    <a:cubicBezTo>
                      <a:pt x="2749" y="384"/>
                      <a:pt x="2871" y="323"/>
                      <a:pt x="2994" y="262"/>
                    </a:cubicBezTo>
                    <a:cubicBezTo>
                      <a:pt x="3102" y="185"/>
                      <a:pt x="3194" y="93"/>
                      <a:pt x="32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79"/>
              <p:cNvSpPr/>
              <p:nvPr/>
            </p:nvSpPr>
            <p:spPr>
              <a:xfrm>
                <a:off x="1949464" y="3580902"/>
                <a:ext cx="69031" cy="76958"/>
              </a:xfrm>
              <a:custGeom>
                <a:rect b="b" l="l" r="r" t="t"/>
                <a:pathLst>
                  <a:path extrusionOk="0" h="2534" w="2273">
                    <a:moveTo>
                      <a:pt x="0" y="0"/>
                    </a:moveTo>
                    <a:lnTo>
                      <a:pt x="0" y="0"/>
                    </a:lnTo>
                    <a:cubicBezTo>
                      <a:pt x="16" y="138"/>
                      <a:pt x="31" y="261"/>
                      <a:pt x="77" y="384"/>
                    </a:cubicBezTo>
                    <a:cubicBezTo>
                      <a:pt x="108" y="522"/>
                      <a:pt x="169" y="645"/>
                      <a:pt x="215" y="768"/>
                    </a:cubicBezTo>
                    <a:cubicBezTo>
                      <a:pt x="369" y="1044"/>
                      <a:pt x="538" y="1290"/>
                      <a:pt x="737" y="1504"/>
                    </a:cubicBezTo>
                    <a:cubicBezTo>
                      <a:pt x="1167" y="1965"/>
                      <a:pt x="1689" y="2318"/>
                      <a:pt x="2272" y="2533"/>
                    </a:cubicBezTo>
                    <a:cubicBezTo>
                      <a:pt x="1520" y="1873"/>
                      <a:pt x="753" y="1197"/>
                      <a:pt x="246" y="399"/>
                    </a:cubicBezTo>
                    <a:cubicBezTo>
                      <a:pt x="200" y="338"/>
                      <a:pt x="139" y="246"/>
                      <a:pt x="108" y="184"/>
                    </a:cubicBezTo>
                    <a:cubicBezTo>
                      <a:pt x="77" y="123"/>
                      <a:pt x="46" y="61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79"/>
              <p:cNvSpPr/>
              <p:nvPr/>
            </p:nvSpPr>
            <p:spPr>
              <a:xfrm>
                <a:off x="1851095" y="3580902"/>
                <a:ext cx="98854" cy="21623"/>
              </a:xfrm>
              <a:custGeom>
                <a:rect b="b" l="l" r="r" t="t"/>
                <a:pathLst>
                  <a:path extrusionOk="0" h="712" w="3255">
                    <a:moveTo>
                      <a:pt x="3255" y="0"/>
                    </a:moveTo>
                    <a:lnTo>
                      <a:pt x="3117" y="77"/>
                    </a:lnTo>
                    <a:cubicBezTo>
                      <a:pt x="3071" y="92"/>
                      <a:pt x="3024" y="123"/>
                      <a:pt x="2978" y="138"/>
                    </a:cubicBezTo>
                    <a:lnTo>
                      <a:pt x="2840" y="200"/>
                    </a:lnTo>
                    <a:cubicBezTo>
                      <a:pt x="2326" y="398"/>
                      <a:pt x="1774" y="469"/>
                      <a:pt x="1207" y="469"/>
                    </a:cubicBezTo>
                    <a:cubicBezTo>
                      <a:pt x="810" y="469"/>
                      <a:pt x="405" y="434"/>
                      <a:pt x="0" y="384"/>
                    </a:cubicBezTo>
                    <a:lnTo>
                      <a:pt x="0" y="384"/>
                    </a:lnTo>
                    <a:cubicBezTo>
                      <a:pt x="505" y="602"/>
                      <a:pt x="1046" y="711"/>
                      <a:pt x="1592" y="711"/>
                    </a:cubicBezTo>
                    <a:cubicBezTo>
                      <a:pt x="1660" y="711"/>
                      <a:pt x="1728" y="710"/>
                      <a:pt x="1796" y="706"/>
                    </a:cubicBezTo>
                    <a:cubicBezTo>
                      <a:pt x="2088" y="676"/>
                      <a:pt x="2380" y="614"/>
                      <a:pt x="2641" y="491"/>
                    </a:cubicBezTo>
                    <a:cubicBezTo>
                      <a:pt x="2764" y="445"/>
                      <a:pt x="2886" y="368"/>
                      <a:pt x="2994" y="292"/>
                    </a:cubicBezTo>
                    <a:cubicBezTo>
                      <a:pt x="3086" y="200"/>
                      <a:pt x="3178" y="108"/>
                      <a:pt x="3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79"/>
              <p:cNvSpPr/>
              <p:nvPr/>
            </p:nvSpPr>
            <p:spPr>
              <a:xfrm>
                <a:off x="1962037" y="3532857"/>
                <a:ext cx="75105" cy="70914"/>
              </a:xfrm>
              <a:custGeom>
                <a:rect b="b" l="l" r="r" t="t"/>
                <a:pathLst>
                  <a:path extrusionOk="0" h="2335" w="2473">
                    <a:moveTo>
                      <a:pt x="1" y="1"/>
                    </a:moveTo>
                    <a:cubicBezTo>
                      <a:pt x="16" y="124"/>
                      <a:pt x="62" y="262"/>
                      <a:pt x="108" y="385"/>
                    </a:cubicBezTo>
                    <a:cubicBezTo>
                      <a:pt x="154" y="507"/>
                      <a:pt x="216" y="630"/>
                      <a:pt x="293" y="753"/>
                    </a:cubicBezTo>
                    <a:cubicBezTo>
                      <a:pt x="446" y="1014"/>
                      <a:pt x="630" y="1244"/>
                      <a:pt x="861" y="1444"/>
                    </a:cubicBezTo>
                    <a:cubicBezTo>
                      <a:pt x="1306" y="1858"/>
                      <a:pt x="1858" y="2165"/>
                      <a:pt x="2472" y="2334"/>
                    </a:cubicBezTo>
                    <a:cubicBezTo>
                      <a:pt x="1659" y="1736"/>
                      <a:pt x="830" y="1137"/>
                      <a:pt x="277" y="385"/>
                    </a:cubicBezTo>
                    <a:cubicBezTo>
                      <a:pt x="231" y="323"/>
                      <a:pt x="154" y="231"/>
                      <a:pt x="124" y="170"/>
                    </a:cubicBezTo>
                    <a:cubicBezTo>
                      <a:pt x="78" y="124"/>
                      <a:pt x="47" y="62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79"/>
              <p:cNvSpPr/>
              <p:nvPr/>
            </p:nvSpPr>
            <p:spPr>
              <a:xfrm>
                <a:off x="1864610" y="3532857"/>
                <a:ext cx="97943" cy="26118"/>
              </a:xfrm>
              <a:custGeom>
                <a:rect b="b" l="l" r="r" t="t"/>
                <a:pathLst>
                  <a:path extrusionOk="0" h="860" w="3225">
                    <a:moveTo>
                      <a:pt x="3224" y="1"/>
                    </a:moveTo>
                    <a:lnTo>
                      <a:pt x="3086" y="78"/>
                    </a:lnTo>
                    <a:lnTo>
                      <a:pt x="2963" y="154"/>
                    </a:lnTo>
                    <a:lnTo>
                      <a:pt x="2825" y="231"/>
                    </a:lnTo>
                    <a:cubicBezTo>
                      <a:pt x="2086" y="574"/>
                      <a:pt x="1256" y="668"/>
                      <a:pt x="414" y="668"/>
                    </a:cubicBezTo>
                    <a:cubicBezTo>
                      <a:pt x="276" y="668"/>
                      <a:pt x="138" y="665"/>
                      <a:pt x="0" y="661"/>
                    </a:cubicBezTo>
                    <a:lnTo>
                      <a:pt x="0" y="661"/>
                    </a:lnTo>
                    <a:cubicBezTo>
                      <a:pt x="393" y="795"/>
                      <a:pt x="806" y="860"/>
                      <a:pt x="1221" y="860"/>
                    </a:cubicBezTo>
                    <a:cubicBezTo>
                      <a:pt x="1424" y="860"/>
                      <a:pt x="1626" y="845"/>
                      <a:pt x="1827" y="814"/>
                    </a:cubicBezTo>
                    <a:cubicBezTo>
                      <a:pt x="2104" y="768"/>
                      <a:pt x="2380" y="676"/>
                      <a:pt x="2641" y="538"/>
                    </a:cubicBezTo>
                    <a:cubicBezTo>
                      <a:pt x="2764" y="477"/>
                      <a:pt x="2871" y="400"/>
                      <a:pt x="2979" y="308"/>
                    </a:cubicBezTo>
                    <a:cubicBezTo>
                      <a:pt x="3071" y="216"/>
                      <a:pt x="3147" y="108"/>
                      <a:pt x="3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79"/>
              <p:cNvSpPr/>
              <p:nvPr/>
            </p:nvSpPr>
            <p:spPr>
              <a:xfrm>
                <a:off x="1970905" y="3483901"/>
                <a:ext cx="79752" cy="64840"/>
              </a:xfrm>
              <a:custGeom>
                <a:rect b="b" l="l" r="r" t="t"/>
                <a:pathLst>
                  <a:path extrusionOk="0" h="2135" w="2626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262"/>
                      <a:pt x="169" y="508"/>
                      <a:pt x="338" y="722"/>
                    </a:cubicBezTo>
                    <a:cubicBezTo>
                      <a:pt x="507" y="968"/>
                      <a:pt x="722" y="1183"/>
                      <a:pt x="952" y="1367"/>
                    </a:cubicBezTo>
                    <a:cubicBezTo>
                      <a:pt x="1444" y="1751"/>
                      <a:pt x="2012" y="2027"/>
                      <a:pt x="2626" y="2135"/>
                    </a:cubicBezTo>
                    <a:cubicBezTo>
                      <a:pt x="2196" y="1874"/>
                      <a:pt x="1781" y="1613"/>
                      <a:pt x="1367" y="1306"/>
                    </a:cubicBezTo>
                    <a:cubicBezTo>
                      <a:pt x="983" y="1030"/>
                      <a:pt x="615" y="707"/>
                      <a:pt x="292" y="354"/>
                    </a:cubicBezTo>
                    <a:cubicBezTo>
                      <a:pt x="246" y="293"/>
                      <a:pt x="169" y="216"/>
                      <a:pt x="123" y="154"/>
                    </a:cubicBezTo>
                    <a:cubicBezTo>
                      <a:pt x="93" y="108"/>
                      <a:pt x="47" y="47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79"/>
              <p:cNvSpPr/>
              <p:nvPr/>
            </p:nvSpPr>
            <p:spPr>
              <a:xfrm>
                <a:off x="1874875" y="3483901"/>
                <a:ext cx="96516" cy="31099"/>
              </a:xfrm>
              <a:custGeom>
                <a:rect b="b" l="l" r="r" t="t"/>
                <a:pathLst>
                  <a:path extrusionOk="0" h="1024" w="3178">
                    <a:moveTo>
                      <a:pt x="3178" y="1"/>
                    </a:moveTo>
                    <a:lnTo>
                      <a:pt x="3040" y="93"/>
                    </a:lnTo>
                    <a:lnTo>
                      <a:pt x="2917" y="185"/>
                    </a:lnTo>
                    <a:lnTo>
                      <a:pt x="2794" y="262"/>
                    </a:lnTo>
                    <a:cubicBezTo>
                      <a:pt x="2380" y="492"/>
                      <a:pt x="1919" y="646"/>
                      <a:pt x="1459" y="738"/>
                    </a:cubicBezTo>
                    <a:cubicBezTo>
                      <a:pt x="983" y="830"/>
                      <a:pt x="491" y="891"/>
                      <a:pt x="0" y="907"/>
                    </a:cubicBezTo>
                    <a:cubicBezTo>
                      <a:pt x="307" y="985"/>
                      <a:pt x="623" y="1024"/>
                      <a:pt x="938" y="1024"/>
                    </a:cubicBezTo>
                    <a:cubicBezTo>
                      <a:pt x="1237" y="1024"/>
                      <a:pt x="1536" y="989"/>
                      <a:pt x="1827" y="922"/>
                    </a:cubicBezTo>
                    <a:cubicBezTo>
                      <a:pt x="2119" y="845"/>
                      <a:pt x="2380" y="738"/>
                      <a:pt x="2625" y="584"/>
                    </a:cubicBezTo>
                    <a:cubicBezTo>
                      <a:pt x="2856" y="431"/>
                      <a:pt x="3040" y="231"/>
                      <a:pt x="31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79"/>
              <p:cNvSpPr/>
              <p:nvPr/>
            </p:nvSpPr>
            <p:spPr>
              <a:xfrm>
                <a:off x="1976037" y="3434489"/>
                <a:ext cx="84429" cy="58766"/>
              </a:xfrm>
              <a:custGeom>
                <a:rect b="b" l="l" r="r" t="t"/>
                <a:pathLst>
                  <a:path extrusionOk="0" h="1935" w="2780">
                    <a:moveTo>
                      <a:pt x="0" y="1"/>
                    </a:moveTo>
                    <a:lnTo>
                      <a:pt x="0" y="1"/>
                    </a:lnTo>
                    <a:cubicBezTo>
                      <a:pt x="77" y="262"/>
                      <a:pt x="200" y="507"/>
                      <a:pt x="384" y="707"/>
                    </a:cubicBezTo>
                    <a:cubicBezTo>
                      <a:pt x="568" y="937"/>
                      <a:pt x="799" y="1137"/>
                      <a:pt x="1044" y="1306"/>
                    </a:cubicBezTo>
                    <a:cubicBezTo>
                      <a:pt x="1566" y="1659"/>
                      <a:pt x="2165" y="1874"/>
                      <a:pt x="2779" y="1935"/>
                    </a:cubicBezTo>
                    <a:cubicBezTo>
                      <a:pt x="2334" y="1705"/>
                      <a:pt x="1889" y="1474"/>
                      <a:pt x="1474" y="1229"/>
                    </a:cubicBezTo>
                    <a:cubicBezTo>
                      <a:pt x="1044" y="983"/>
                      <a:pt x="661" y="692"/>
                      <a:pt x="323" y="354"/>
                    </a:cubicBezTo>
                    <a:lnTo>
                      <a:pt x="139" y="154"/>
                    </a:lnTo>
                    <a:cubicBezTo>
                      <a:pt x="93" y="108"/>
                      <a:pt x="46" y="4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79"/>
              <p:cNvSpPr/>
              <p:nvPr/>
            </p:nvSpPr>
            <p:spPr>
              <a:xfrm>
                <a:off x="1882316" y="3434489"/>
                <a:ext cx="94208" cy="36414"/>
              </a:xfrm>
              <a:custGeom>
                <a:rect b="b" l="l" r="r" t="t"/>
                <a:pathLst>
                  <a:path extrusionOk="0" h="1199" w="3102">
                    <a:moveTo>
                      <a:pt x="3102" y="1"/>
                    </a:moveTo>
                    <a:lnTo>
                      <a:pt x="3102" y="1"/>
                    </a:lnTo>
                    <a:cubicBezTo>
                      <a:pt x="3056" y="47"/>
                      <a:pt x="3010" y="77"/>
                      <a:pt x="2979" y="108"/>
                    </a:cubicBezTo>
                    <a:cubicBezTo>
                      <a:pt x="2948" y="139"/>
                      <a:pt x="2902" y="170"/>
                      <a:pt x="2856" y="200"/>
                    </a:cubicBezTo>
                    <a:lnTo>
                      <a:pt x="2733" y="292"/>
                    </a:lnTo>
                    <a:cubicBezTo>
                      <a:pt x="2334" y="553"/>
                      <a:pt x="1904" y="738"/>
                      <a:pt x="1444" y="860"/>
                    </a:cubicBezTo>
                    <a:cubicBezTo>
                      <a:pt x="968" y="983"/>
                      <a:pt x="492" y="1075"/>
                      <a:pt x="1" y="1137"/>
                    </a:cubicBezTo>
                    <a:cubicBezTo>
                      <a:pt x="235" y="1178"/>
                      <a:pt x="471" y="1199"/>
                      <a:pt x="706" y="1199"/>
                    </a:cubicBezTo>
                    <a:cubicBezTo>
                      <a:pt x="1088" y="1199"/>
                      <a:pt x="1466" y="1143"/>
                      <a:pt x="1828" y="1029"/>
                    </a:cubicBezTo>
                    <a:cubicBezTo>
                      <a:pt x="2104" y="937"/>
                      <a:pt x="2365" y="799"/>
                      <a:pt x="2595" y="630"/>
                    </a:cubicBezTo>
                    <a:cubicBezTo>
                      <a:pt x="2810" y="461"/>
                      <a:pt x="2994" y="246"/>
                      <a:pt x="3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79"/>
              <p:cNvSpPr/>
              <p:nvPr/>
            </p:nvSpPr>
            <p:spPr>
              <a:xfrm>
                <a:off x="1977890" y="3385077"/>
                <a:ext cx="88164" cy="52722"/>
              </a:xfrm>
              <a:custGeom>
                <a:rect b="b" l="l" r="r" t="t"/>
                <a:pathLst>
                  <a:path extrusionOk="0" h="1736" w="2903">
                    <a:moveTo>
                      <a:pt x="1" y="0"/>
                    </a:moveTo>
                    <a:lnTo>
                      <a:pt x="1" y="0"/>
                    </a:lnTo>
                    <a:cubicBezTo>
                      <a:pt x="154" y="492"/>
                      <a:pt x="615" y="906"/>
                      <a:pt x="1137" y="1213"/>
                    </a:cubicBezTo>
                    <a:cubicBezTo>
                      <a:pt x="1674" y="1536"/>
                      <a:pt x="2273" y="1704"/>
                      <a:pt x="2902" y="1735"/>
                    </a:cubicBezTo>
                    <a:cubicBezTo>
                      <a:pt x="1966" y="1336"/>
                      <a:pt x="1060" y="937"/>
                      <a:pt x="339" y="308"/>
                    </a:cubicBezTo>
                    <a:lnTo>
                      <a:pt x="154" y="139"/>
                    </a:lnTo>
                    <a:cubicBezTo>
                      <a:pt x="93" y="93"/>
                      <a:pt x="47" y="4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79"/>
              <p:cNvSpPr/>
              <p:nvPr/>
            </p:nvSpPr>
            <p:spPr>
              <a:xfrm>
                <a:off x="1886992" y="3385077"/>
                <a:ext cx="90928" cy="41637"/>
              </a:xfrm>
              <a:custGeom>
                <a:rect b="b" l="l" r="r" t="t"/>
                <a:pathLst>
                  <a:path extrusionOk="0" h="1371" w="2994">
                    <a:moveTo>
                      <a:pt x="2994" y="0"/>
                    </a:moveTo>
                    <a:lnTo>
                      <a:pt x="2886" y="108"/>
                    </a:lnTo>
                    <a:cubicBezTo>
                      <a:pt x="2856" y="139"/>
                      <a:pt x="2810" y="169"/>
                      <a:pt x="2764" y="200"/>
                    </a:cubicBezTo>
                    <a:lnTo>
                      <a:pt x="2656" y="308"/>
                    </a:lnTo>
                    <a:cubicBezTo>
                      <a:pt x="1919" y="891"/>
                      <a:pt x="952" y="1152"/>
                      <a:pt x="0" y="1351"/>
                    </a:cubicBezTo>
                    <a:cubicBezTo>
                      <a:pt x="123" y="1364"/>
                      <a:pt x="246" y="1370"/>
                      <a:pt x="370" y="1370"/>
                    </a:cubicBezTo>
                    <a:cubicBezTo>
                      <a:pt x="853" y="1370"/>
                      <a:pt x="1344" y="1277"/>
                      <a:pt x="1796" y="1106"/>
                    </a:cubicBezTo>
                    <a:cubicBezTo>
                      <a:pt x="2334" y="922"/>
                      <a:pt x="2779" y="522"/>
                      <a:pt x="2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79"/>
              <p:cNvSpPr/>
              <p:nvPr/>
            </p:nvSpPr>
            <p:spPr>
              <a:xfrm>
                <a:off x="1976037" y="3335665"/>
                <a:ext cx="91869" cy="46223"/>
              </a:xfrm>
              <a:custGeom>
                <a:rect b="b" l="l" r="r" t="t"/>
                <a:pathLst>
                  <a:path extrusionOk="0" h="1522" w="3025">
                    <a:moveTo>
                      <a:pt x="0" y="0"/>
                    </a:moveTo>
                    <a:lnTo>
                      <a:pt x="0" y="0"/>
                    </a:lnTo>
                    <a:cubicBezTo>
                      <a:pt x="108" y="246"/>
                      <a:pt x="277" y="461"/>
                      <a:pt x="476" y="645"/>
                    </a:cubicBezTo>
                    <a:cubicBezTo>
                      <a:pt x="707" y="845"/>
                      <a:pt x="952" y="1013"/>
                      <a:pt x="1213" y="1136"/>
                    </a:cubicBezTo>
                    <a:cubicBezTo>
                      <a:pt x="1750" y="1397"/>
                      <a:pt x="2327" y="1521"/>
                      <a:pt x="2920" y="1521"/>
                    </a:cubicBezTo>
                    <a:cubicBezTo>
                      <a:pt x="2955" y="1521"/>
                      <a:pt x="2990" y="1521"/>
                      <a:pt x="3025" y="1520"/>
                    </a:cubicBezTo>
                    <a:cubicBezTo>
                      <a:pt x="2549" y="1351"/>
                      <a:pt x="2073" y="1198"/>
                      <a:pt x="1612" y="998"/>
                    </a:cubicBezTo>
                    <a:cubicBezTo>
                      <a:pt x="1167" y="814"/>
                      <a:pt x="753" y="568"/>
                      <a:pt x="369" y="292"/>
                    </a:cubicBezTo>
                    <a:cubicBezTo>
                      <a:pt x="307" y="246"/>
                      <a:pt x="215" y="169"/>
                      <a:pt x="154" y="123"/>
                    </a:cubicBezTo>
                    <a:cubicBezTo>
                      <a:pt x="108" y="92"/>
                      <a:pt x="62" y="46"/>
                      <a:pt x="0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79"/>
              <p:cNvSpPr/>
              <p:nvPr/>
            </p:nvSpPr>
            <p:spPr>
              <a:xfrm>
                <a:off x="1888390" y="3335179"/>
                <a:ext cx="88134" cy="47286"/>
              </a:xfrm>
              <a:custGeom>
                <a:rect b="b" l="l" r="r" t="t"/>
                <a:pathLst>
                  <a:path extrusionOk="0" h="1557" w="2902">
                    <a:moveTo>
                      <a:pt x="2902" y="1"/>
                    </a:moveTo>
                    <a:cubicBezTo>
                      <a:pt x="2856" y="47"/>
                      <a:pt x="2825" y="78"/>
                      <a:pt x="2794" y="124"/>
                    </a:cubicBezTo>
                    <a:lnTo>
                      <a:pt x="2687" y="231"/>
                    </a:lnTo>
                    <a:lnTo>
                      <a:pt x="2579" y="339"/>
                    </a:lnTo>
                    <a:cubicBezTo>
                      <a:pt x="2211" y="646"/>
                      <a:pt x="1812" y="907"/>
                      <a:pt x="1382" y="1091"/>
                    </a:cubicBezTo>
                    <a:cubicBezTo>
                      <a:pt x="921" y="1275"/>
                      <a:pt x="461" y="1429"/>
                      <a:pt x="0" y="1551"/>
                    </a:cubicBezTo>
                    <a:cubicBezTo>
                      <a:pt x="62" y="1554"/>
                      <a:pt x="124" y="1556"/>
                      <a:pt x="185" y="1556"/>
                    </a:cubicBezTo>
                    <a:cubicBezTo>
                      <a:pt x="734" y="1556"/>
                      <a:pt x="1270" y="1433"/>
                      <a:pt x="1781" y="1198"/>
                    </a:cubicBezTo>
                    <a:cubicBezTo>
                      <a:pt x="2042" y="1060"/>
                      <a:pt x="2288" y="891"/>
                      <a:pt x="2487" y="692"/>
                    </a:cubicBezTo>
                    <a:cubicBezTo>
                      <a:pt x="2687" y="492"/>
                      <a:pt x="2825" y="262"/>
                      <a:pt x="2902" y="1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79"/>
              <p:cNvSpPr/>
              <p:nvPr/>
            </p:nvSpPr>
            <p:spPr>
              <a:xfrm>
                <a:off x="1970905" y="3285767"/>
                <a:ext cx="94663" cy="40696"/>
              </a:xfrm>
              <a:custGeom>
                <a:rect b="b" l="l" r="r" t="t"/>
                <a:pathLst>
                  <a:path extrusionOk="0" h="1340" w="3117">
                    <a:moveTo>
                      <a:pt x="1" y="1"/>
                    </a:moveTo>
                    <a:cubicBezTo>
                      <a:pt x="246" y="461"/>
                      <a:pt x="722" y="814"/>
                      <a:pt x="1305" y="1045"/>
                    </a:cubicBezTo>
                    <a:cubicBezTo>
                      <a:pt x="1760" y="1241"/>
                      <a:pt x="2254" y="1339"/>
                      <a:pt x="2747" y="1339"/>
                    </a:cubicBezTo>
                    <a:cubicBezTo>
                      <a:pt x="2871" y="1339"/>
                      <a:pt x="2994" y="1333"/>
                      <a:pt x="3117" y="1321"/>
                    </a:cubicBezTo>
                    <a:cubicBezTo>
                      <a:pt x="2626" y="1183"/>
                      <a:pt x="2150" y="1060"/>
                      <a:pt x="1689" y="891"/>
                    </a:cubicBezTo>
                    <a:cubicBezTo>
                      <a:pt x="1229" y="738"/>
                      <a:pt x="799" y="523"/>
                      <a:pt x="384" y="262"/>
                    </a:cubicBezTo>
                    <a:cubicBezTo>
                      <a:pt x="323" y="216"/>
                      <a:pt x="246" y="170"/>
                      <a:pt x="169" y="1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79"/>
              <p:cNvSpPr/>
              <p:nvPr/>
            </p:nvSpPr>
            <p:spPr>
              <a:xfrm>
                <a:off x="1886507" y="3285767"/>
                <a:ext cx="84884" cy="52722"/>
              </a:xfrm>
              <a:custGeom>
                <a:rect b="b" l="l" r="r" t="t"/>
                <a:pathLst>
                  <a:path extrusionOk="0" h="1736" w="2795">
                    <a:moveTo>
                      <a:pt x="2795" y="1"/>
                    </a:moveTo>
                    <a:lnTo>
                      <a:pt x="2795" y="1"/>
                    </a:lnTo>
                    <a:cubicBezTo>
                      <a:pt x="2764" y="31"/>
                      <a:pt x="2734" y="77"/>
                      <a:pt x="2703" y="123"/>
                    </a:cubicBezTo>
                    <a:cubicBezTo>
                      <a:pt x="2672" y="154"/>
                      <a:pt x="2626" y="216"/>
                      <a:pt x="2595" y="231"/>
                    </a:cubicBezTo>
                    <a:cubicBezTo>
                      <a:pt x="2565" y="262"/>
                      <a:pt x="2519" y="323"/>
                      <a:pt x="2488" y="354"/>
                    </a:cubicBezTo>
                    <a:cubicBezTo>
                      <a:pt x="2166" y="676"/>
                      <a:pt x="1766" y="968"/>
                      <a:pt x="1352" y="1183"/>
                    </a:cubicBezTo>
                    <a:cubicBezTo>
                      <a:pt x="907" y="1398"/>
                      <a:pt x="462" y="1582"/>
                      <a:pt x="1" y="1735"/>
                    </a:cubicBezTo>
                    <a:cubicBezTo>
                      <a:pt x="615" y="1720"/>
                      <a:pt x="1214" y="1551"/>
                      <a:pt x="1766" y="1259"/>
                    </a:cubicBezTo>
                    <a:cubicBezTo>
                      <a:pt x="2273" y="952"/>
                      <a:pt x="2687" y="507"/>
                      <a:pt x="2795" y="1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79"/>
              <p:cNvSpPr/>
              <p:nvPr/>
            </p:nvSpPr>
            <p:spPr>
              <a:xfrm>
                <a:off x="1962037" y="3236810"/>
                <a:ext cx="97488" cy="34865"/>
              </a:xfrm>
              <a:custGeom>
                <a:rect b="b" l="l" r="r" t="t"/>
                <a:pathLst>
                  <a:path extrusionOk="0" h="1148" w="3210">
                    <a:moveTo>
                      <a:pt x="1" y="1"/>
                    </a:moveTo>
                    <a:cubicBezTo>
                      <a:pt x="154" y="231"/>
                      <a:pt x="354" y="431"/>
                      <a:pt x="584" y="569"/>
                    </a:cubicBezTo>
                    <a:cubicBezTo>
                      <a:pt x="830" y="738"/>
                      <a:pt x="1091" y="860"/>
                      <a:pt x="1383" y="953"/>
                    </a:cubicBezTo>
                    <a:cubicBezTo>
                      <a:pt x="1762" y="1082"/>
                      <a:pt x="2160" y="1147"/>
                      <a:pt x="2562" y="1147"/>
                    </a:cubicBezTo>
                    <a:cubicBezTo>
                      <a:pt x="2778" y="1147"/>
                      <a:pt x="2994" y="1128"/>
                      <a:pt x="3209" y="1091"/>
                    </a:cubicBezTo>
                    <a:cubicBezTo>
                      <a:pt x="2718" y="999"/>
                      <a:pt x="2227" y="907"/>
                      <a:pt x="1751" y="768"/>
                    </a:cubicBezTo>
                    <a:cubicBezTo>
                      <a:pt x="1505" y="692"/>
                      <a:pt x="1275" y="615"/>
                      <a:pt x="1060" y="538"/>
                    </a:cubicBezTo>
                    <a:cubicBezTo>
                      <a:pt x="830" y="446"/>
                      <a:pt x="615" y="354"/>
                      <a:pt x="400" y="231"/>
                    </a:cubicBezTo>
                    <a:lnTo>
                      <a:pt x="185" y="108"/>
                    </a:lnTo>
                    <a:cubicBezTo>
                      <a:pt x="124" y="62"/>
                      <a:pt x="62" y="31"/>
                      <a:pt x="1" y="1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79"/>
              <p:cNvSpPr/>
              <p:nvPr/>
            </p:nvSpPr>
            <p:spPr>
              <a:xfrm>
                <a:off x="1881860" y="3236810"/>
                <a:ext cx="80693" cy="58796"/>
              </a:xfrm>
              <a:custGeom>
                <a:rect b="b" l="l" r="r" t="t"/>
                <a:pathLst>
                  <a:path extrusionOk="0" h="1936" w="2657">
                    <a:moveTo>
                      <a:pt x="2656" y="1"/>
                    </a:moveTo>
                    <a:lnTo>
                      <a:pt x="2564" y="124"/>
                    </a:lnTo>
                    <a:lnTo>
                      <a:pt x="2472" y="246"/>
                    </a:lnTo>
                    <a:lnTo>
                      <a:pt x="2380" y="369"/>
                    </a:lnTo>
                    <a:cubicBezTo>
                      <a:pt x="2226" y="553"/>
                      <a:pt x="2058" y="722"/>
                      <a:pt x="1889" y="860"/>
                    </a:cubicBezTo>
                    <a:cubicBezTo>
                      <a:pt x="1704" y="1014"/>
                      <a:pt x="1505" y="1152"/>
                      <a:pt x="1305" y="1275"/>
                    </a:cubicBezTo>
                    <a:cubicBezTo>
                      <a:pt x="891" y="1536"/>
                      <a:pt x="446" y="1751"/>
                      <a:pt x="0" y="1935"/>
                    </a:cubicBezTo>
                    <a:cubicBezTo>
                      <a:pt x="615" y="1874"/>
                      <a:pt x="1198" y="1659"/>
                      <a:pt x="1704" y="1321"/>
                    </a:cubicBezTo>
                    <a:cubicBezTo>
                      <a:pt x="1950" y="1167"/>
                      <a:pt x="2165" y="968"/>
                      <a:pt x="2349" y="738"/>
                    </a:cubicBezTo>
                    <a:cubicBezTo>
                      <a:pt x="2503" y="523"/>
                      <a:pt x="2610" y="262"/>
                      <a:pt x="2656" y="1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79"/>
              <p:cNvSpPr/>
              <p:nvPr/>
            </p:nvSpPr>
            <p:spPr>
              <a:xfrm>
                <a:off x="1949919" y="3188795"/>
                <a:ext cx="99796" cy="29277"/>
              </a:xfrm>
              <a:custGeom>
                <a:rect b="b" l="l" r="r" t="t"/>
                <a:pathLst>
                  <a:path extrusionOk="0" h="964" w="3286">
                    <a:moveTo>
                      <a:pt x="1" y="1"/>
                    </a:moveTo>
                    <a:lnTo>
                      <a:pt x="1" y="1"/>
                    </a:lnTo>
                    <a:cubicBezTo>
                      <a:pt x="369" y="446"/>
                      <a:pt x="876" y="737"/>
                      <a:pt x="1444" y="860"/>
                    </a:cubicBezTo>
                    <a:cubicBezTo>
                      <a:pt x="1743" y="929"/>
                      <a:pt x="2054" y="964"/>
                      <a:pt x="2365" y="964"/>
                    </a:cubicBezTo>
                    <a:cubicBezTo>
                      <a:pt x="2676" y="964"/>
                      <a:pt x="2987" y="929"/>
                      <a:pt x="3286" y="860"/>
                    </a:cubicBezTo>
                    <a:cubicBezTo>
                      <a:pt x="2795" y="799"/>
                      <a:pt x="2288" y="737"/>
                      <a:pt x="1812" y="630"/>
                    </a:cubicBezTo>
                    <a:cubicBezTo>
                      <a:pt x="1336" y="538"/>
                      <a:pt x="876" y="400"/>
                      <a:pt x="431" y="200"/>
                    </a:cubicBezTo>
                    <a:cubicBezTo>
                      <a:pt x="354" y="169"/>
                      <a:pt x="262" y="123"/>
                      <a:pt x="200" y="93"/>
                    </a:cubicBezTo>
                    <a:cubicBezTo>
                      <a:pt x="124" y="62"/>
                      <a:pt x="62" y="31"/>
                      <a:pt x="1" y="1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79"/>
              <p:cNvSpPr/>
              <p:nvPr/>
            </p:nvSpPr>
            <p:spPr>
              <a:xfrm>
                <a:off x="1874389" y="3188795"/>
                <a:ext cx="76046" cy="64384"/>
              </a:xfrm>
              <a:custGeom>
                <a:rect b="b" l="l" r="r" t="t"/>
                <a:pathLst>
                  <a:path extrusionOk="0" h="2120" w="2504">
                    <a:moveTo>
                      <a:pt x="2503" y="1"/>
                    </a:moveTo>
                    <a:lnTo>
                      <a:pt x="2426" y="139"/>
                    </a:lnTo>
                    <a:cubicBezTo>
                      <a:pt x="2396" y="169"/>
                      <a:pt x="2365" y="231"/>
                      <a:pt x="2350" y="262"/>
                    </a:cubicBezTo>
                    <a:cubicBezTo>
                      <a:pt x="2319" y="292"/>
                      <a:pt x="2273" y="354"/>
                      <a:pt x="2257" y="384"/>
                    </a:cubicBezTo>
                    <a:cubicBezTo>
                      <a:pt x="1981" y="768"/>
                      <a:pt x="1643" y="1106"/>
                      <a:pt x="1244" y="1382"/>
                    </a:cubicBezTo>
                    <a:cubicBezTo>
                      <a:pt x="845" y="1659"/>
                      <a:pt x="431" y="1904"/>
                      <a:pt x="1" y="2119"/>
                    </a:cubicBezTo>
                    <a:cubicBezTo>
                      <a:pt x="600" y="2012"/>
                      <a:pt x="1168" y="1766"/>
                      <a:pt x="1659" y="1398"/>
                    </a:cubicBezTo>
                    <a:cubicBezTo>
                      <a:pt x="2135" y="1014"/>
                      <a:pt x="2488" y="523"/>
                      <a:pt x="2503" y="1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79"/>
              <p:cNvSpPr/>
              <p:nvPr/>
            </p:nvSpPr>
            <p:spPr>
              <a:xfrm>
                <a:off x="1934066" y="3141722"/>
                <a:ext cx="101223" cy="24114"/>
              </a:xfrm>
              <a:custGeom>
                <a:rect b="b" l="l" r="r" t="t"/>
                <a:pathLst>
                  <a:path extrusionOk="0" h="794" w="3333">
                    <a:moveTo>
                      <a:pt x="1" y="0"/>
                    </a:moveTo>
                    <a:cubicBezTo>
                      <a:pt x="185" y="200"/>
                      <a:pt x="400" y="369"/>
                      <a:pt x="646" y="476"/>
                    </a:cubicBezTo>
                    <a:cubicBezTo>
                      <a:pt x="922" y="599"/>
                      <a:pt x="1214" y="691"/>
                      <a:pt x="1505" y="737"/>
                    </a:cubicBezTo>
                    <a:cubicBezTo>
                      <a:pt x="1720" y="775"/>
                      <a:pt x="1937" y="793"/>
                      <a:pt x="2153" y="793"/>
                    </a:cubicBezTo>
                    <a:cubicBezTo>
                      <a:pt x="2554" y="793"/>
                      <a:pt x="2953" y="729"/>
                      <a:pt x="3332" y="599"/>
                    </a:cubicBezTo>
                    <a:cubicBezTo>
                      <a:pt x="2825" y="583"/>
                      <a:pt x="2350" y="553"/>
                      <a:pt x="1843" y="491"/>
                    </a:cubicBezTo>
                    <a:cubicBezTo>
                      <a:pt x="1352" y="445"/>
                      <a:pt x="891" y="338"/>
                      <a:pt x="431" y="169"/>
                    </a:cubicBezTo>
                    <a:lnTo>
                      <a:pt x="185" y="77"/>
                    </a:lnTo>
                    <a:cubicBezTo>
                      <a:pt x="124" y="62"/>
                      <a:pt x="62" y="31"/>
                      <a:pt x="1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79"/>
              <p:cNvSpPr/>
              <p:nvPr/>
            </p:nvSpPr>
            <p:spPr>
              <a:xfrm>
                <a:off x="1863213" y="3141722"/>
                <a:ext cx="71369" cy="70428"/>
              </a:xfrm>
              <a:custGeom>
                <a:rect b="b" l="l" r="r" t="t"/>
                <a:pathLst>
                  <a:path extrusionOk="0" h="2319" w="2350">
                    <a:moveTo>
                      <a:pt x="2334" y="0"/>
                    </a:moveTo>
                    <a:lnTo>
                      <a:pt x="2334" y="0"/>
                    </a:lnTo>
                    <a:cubicBezTo>
                      <a:pt x="2318" y="46"/>
                      <a:pt x="2288" y="92"/>
                      <a:pt x="2272" y="138"/>
                    </a:cubicBezTo>
                    <a:cubicBezTo>
                      <a:pt x="2257" y="184"/>
                      <a:pt x="2226" y="246"/>
                      <a:pt x="2211" y="276"/>
                    </a:cubicBezTo>
                    <a:cubicBezTo>
                      <a:pt x="2196" y="307"/>
                      <a:pt x="2150" y="384"/>
                      <a:pt x="2134" y="415"/>
                    </a:cubicBezTo>
                    <a:cubicBezTo>
                      <a:pt x="1889" y="814"/>
                      <a:pt x="1566" y="1167"/>
                      <a:pt x="1198" y="1474"/>
                    </a:cubicBezTo>
                    <a:cubicBezTo>
                      <a:pt x="829" y="1781"/>
                      <a:pt x="430" y="2057"/>
                      <a:pt x="0" y="2318"/>
                    </a:cubicBezTo>
                    <a:cubicBezTo>
                      <a:pt x="599" y="2165"/>
                      <a:pt x="1152" y="1858"/>
                      <a:pt x="1612" y="1443"/>
                    </a:cubicBezTo>
                    <a:cubicBezTo>
                      <a:pt x="1827" y="1259"/>
                      <a:pt x="2011" y="1029"/>
                      <a:pt x="2150" y="768"/>
                    </a:cubicBezTo>
                    <a:cubicBezTo>
                      <a:pt x="2272" y="537"/>
                      <a:pt x="2349" y="261"/>
                      <a:pt x="2334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79"/>
              <p:cNvSpPr/>
              <p:nvPr/>
            </p:nvSpPr>
            <p:spPr>
              <a:xfrm>
                <a:off x="1914022" y="3096501"/>
                <a:ext cx="102590" cy="18678"/>
              </a:xfrm>
              <a:custGeom>
                <a:rect b="b" l="l" r="r" t="t"/>
                <a:pathLst>
                  <a:path extrusionOk="0" h="615" w="3378">
                    <a:moveTo>
                      <a:pt x="1" y="0"/>
                    </a:moveTo>
                    <a:cubicBezTo>
                      <a:pt x="185" y="184"/>
                      <a:pt x="431" y="322"/>
                      <a:pt x="692" y="415"/>
                    </a:cubicBezTo>
                    <a:cubicBezTo>
                      <a:pt x="830" y="461"/>
                      <a:pt x="968" y="507"/>
                      <a:pt x="1106" y="537"/>
                    </a:cubicBezTo>
                    <a:cubicBezTo>
                      <a:pt x="1362" y="588"/>
                      <a:pt x="1619" y="614"/>
                      <a:pt x="1876" y="614"/>
                    </a:cubicBezTo>
                    <a:cubicBezTo>
                      <a:pt x="2389" y="614"/>
                      <a:pt x="2897" y="512"/>
                      <a:pt x="3378" y="307"/>
                    </a:cubicBezTo>
                    <a:lnTo>
                      <a:pt x="3378" y="307"/>
                    </a:lnTo>
                    <a:cubicBezTo>
                      <a:pt x="3081" y="325"/>
                      <a:pt x="2784" y="332"/>
                      <a:pt x="2491" y="332"/>
                    </a:cubicBezTo>
                    <a:cubicBezTo>
                      <a:pt x="2283" y="332"/>
                      <a:pt x="2077" y="329"/>
                      <a:pt x="1874" y="322"/>
                    </a:cubicBezTo>
                    <a:cubicBezTo>
                      <a:pt x="1382" y="307"/>
                      <a:pt x="906" y="246"/>
                      <a:pt x="431" y="138"/>
                    </a:cubicBezTo>
                    <a:lnTo>
                      <a:pt x="185" y="61"/>
                    </a:lnTo>
                    <a:cubicBezTo>
                      <a:pt x="124" y="46"/>
                      <a:pt x="62" y="15"/>
                      <a:pt x="1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79"/>
              <p:cNvSpPr/>
              <p:nvPr/>
            </p:nvSpPr>
            <p:spPr>
              <a:xfrm>
                <a:off x="1849698" y="3096501"/>
                <a:ext cx="65296" cy="76016"/>
              </a:xfrm>
              <a:custGeom>
                <a:rect b="b" l="l" r="r" t="t"/>
                <a:pathLst>
                  <a:path extrusionOk="0" h="2503" w="2150">
                    <a:moveTo>
                      <a:pt x="2119" y="0"/>
                    </a:moveTo>
                    <a:lnTo>
                      <a:pt x="2119" y="0"/>
                    </a:lnTo>
                    <a:cubicBezTo>
                      <a:pt x="2103" y="46"/>
                      <a:pt x="2088" y="92"/>
                      <a:pt x="2073" y="138"/>
                    </a:cubicBezTo>
                    <a:cubicBezTo>
                      <a:pt x="2057" y="184"/>
                      <a:pt x="2027" y="246"/>
                      <a:pt x="2011" y="276"/>
                    </a:cubicBezTo>
                    <a:cubicBezTo>
                      <a:pt x="1996" y="322"/>
                      <a:pt x="1965" y="384"/>
                      <a:pt x="1950" y="430"/>
                    </a:cubicBezTo>
                    <a:cubicBezTo>
                      <a:pt x="1735" y="844"/>
                      <a:pt x="1459" y="1228"/>
                      <a:pt x="1121" y="1566"/>
                    </a:cubicBezTo>
                    <a:cubicBezTo>
                      <a:pt x="768" y="1904"/>
                      <a:pt x="399" y="2211"/>
                      <a:pt x="0" y="2502"/>
                    </a:cubicBezTo>
                    <a:cubicBezTo>
                      <a:pt x="584" y="2287"/>
                      <a:pt x="1106" y="1950"/>
                      <a:pt x="1535" y="1504"/>
                    </a:cubicBezTo>
                    <a:cubicBezTo>
                      <a:pt x="1627" y="1397"/>
                      <a:pt x="1735" y="1274"/>
                      <a:pt x="1812" y="1151"/>
                    </a:cubicBezTo>
                    <a:cubicBezTo>
                      <a:pt x="1888" y="1029"/>
                      <a:pt x="1950" y="906"/>
                      <a:pt x="1996" y="783"/>
                    </a:cubicBezTo>
                    <a:cubicBezTo>
                      <a:pt x="2103" y="537"/>
                      <a:pt x="2149" y="261"/>
                      <a:pt x="2119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79"/>
              <p:cNvSpPr/>
              <p:nvPr/>
            </p:nvSpPr>
            <p:spPr>
              <a:xfrm>
                <a:off x="1889331" y="3053132"/>
                <a:ext cx="103531" cy="14001"/>
              </a:xfrm>
              <a:custGeom>
                <a:rect b="b" l="l" r="r" t="t"/>
                <a:pathLst>
                  <a:path extrusionOk="0" h="461" w="3409">
                    <a:moveTo>
                      <a:pt x="3408" y="0"/>
                    </a:moveTo>
                    <a:lnTo>
                      <a:pt x="3408" y="0"/>
                    </a:lnTo>
                    <a:cubicBezTo>
                      <a:pt x="2901" y="62"/>
                      <a:pt x="2395" y="123"/>
                      <a:pt x="1904" y="154"/>
                    </a:cubicBezTo>
                    <a:lnTo>
                      <a:pt x="1182" y="154"/>
                    </a:lnTo>
                    <a:cubicBezTo>
                      <a:pt x="937" y="154"/>
                      <a:pt x="691" y="123"/>
                      <a:pt x="461" y="92"/>
                    </a:cubicBezTo>
                    <a:lnTo>
                      <a:pt x="215" y="46"/>
                    </a:lnTo>
                    <a:cubicBezTo>
                      <a:pt x="138" y="31"/>
                      <a:pt x="77" y="16"/>
                      <a:pt x="0" y="0"/>
                    </a:cubicBezTo>
                    <a:lnTo>
                      <a:pt x="0" y="0"/>
                    </a:lnTo>
                    <a:cubicBezTo>
                      <a:pt x="215" y="169"/>
                      <a:pt x="461" y="292"/>
                      <a:pt x="737" y="353"/>
                    </a:cubicBezTo>
                    <a:cubicBezTo>
                      <a:pt x="1029" y="430"/>
                      <a:pt x="1320" y="461"/>
                      <a:pt x="1627" y="461"/>
                    </a:cubicBezTo>
                    <a:cubicBezTo>
                      <a:pt x="2241" y="461"/>
                      <a:pt x="2855" y="292"/>
                      <a:pt x="3408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79"/>
              <p:cNvSpPr/>
              <p:nvPr/>
            </p:nvSpPr>
            <p:spPr>
              <a:xfrm>
                <a:off x="1832448" y="3053132"/>
                <a:ext cx="58766" cy="81604"/>
              </a:xfrm>
              <a:custGeom>
                <a:rect b="b" l="l" r="r" t="t"/>
                <a:pathLst>
                  <a:path extrusionOk="0" h="2687" w="1935">
                    <a:moveTo>
                      <a:pt x="1888" y="0"/>
                    </a:moveTo>
                    <a:lnTo>
                      <a:pt x="1842" y="154"/>
                    </a:lnTo>
                    <a:cubicBezTo>
                      <a:pt x="1827" y="200"/>
                      <a:pt x="1812" y="261"/>
                      <a:pt x="1796" y="307"/>
                    </a:cubicBezTo>
                    <a:lnTo>
                      <a:pt x="1750" y="446"/>
                    </a:lnTo>
                    <a:cubicBezTo>
                      <a:pt x="1674" y="660"/>
                      <a:pt x="1581" y="875"/>
                      <a:pt x="1459" y="1075"/>
                    </a:cubicBezTo>
                    <a:cubicBezTo>
                      <a:pt x="1336" y="1275"/>
                      <a:pt x="1182" y="1474"/>
                      <a:pt x="1044" y="1643"/>
                    </a:cubicBezTo>
                    <a:cubicBezTo>
                      <a:pt x="722" y="2027"/>
                      <a:pt x="369" y="2364"/>
                      <a:pt x="0" y="2687"/>
                    </a:cubicBezTo>
                    <a:cubicBezTo>
                      <a:pt x="568" y="2426"/>
                      <a:pt x="1059" y="2042"/>
                      <a:pt x="1443" y="1566"/>
                    </a:cubicBezTo>
                    <a:cubicBezTo>
                      <a:pt x="1627" y="1336"/>
                      <a:pt x="1766" y="1075"/>
                      <a:pt x="1842" y="799"/>
                    </a:cubicBezTo>
                    <a:cubicBezTo>
                      <a:pt x="1919" y="538"/>
                      <a:pt x="1934" y="261"/>
                      <a:pt x="1888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79"/>
              <p:cNvSpPr/>
              <p:nvPr/>
            </p:nvSpPr>
            <p:spPr>
              <a:xfrm>
                <a:off x="1860419" y="3001838"/>
                <a:ext cx="103045" cy="20318"/>
              </a:xfrm>
              <a:custGeom>
                <a:rect b="b" l="l" r="r" t="t"/>
                <a:pathLst>
                  <a:path extrusionOk="0" h="669" w="3393">
                    <a:moveTo>
                      <a:pt x="3393" y="1"/>
                    </a:moveTo>
                    <a:lnTo>
                      <a:pt x="3393" y="1"/>
                    </a:lnTo>
                    <a:cubicBezTo>
                      <a:pt x="2902" y="124"/>
                      <a:pt x="2395" y="231"/>
                      <a:pt x="1919" y="308"/>
                    </a:cubicBezTo>
                    <a:cubicBezTo>
                      <a:pt x="1674" y="354"/>
                      <a:pt x="1428" y="369"/>
                      <a:pt x="1198" y="400"/>
                    </a:cubicBezTo>
                    <a:cubicBezTo>
                      <a:pt x="952" y="415"/>
                      <a:pt x="706" y="415"/>
                      <a:pt x="461" y="415"/>
                    </a:cubicBezTo>
                    <a:lnTo>
                      <a:pt x="215" y="384"/>
                    </a:lnTo>
                    <a:lnTo>
                      <a:pt x="0" y="369"/>
                    </a:lnTo>
                    <a:lnTo>
                      <a:pt x="0" y="369"/>
                    </a:lnTo>
                    <a:cubicBezTo>
                      <a:pt x="246" y="523"/>
                      <a:pt x="507" y="599"/>
                      <a:pt x="768" y="645"/>
                    </a:cubicBezTo>
                    <a:cubicBezTo>
                      <a:pt x="921" y="661"/>
                      <a:pt x="1071" y="668"/>
                      <a:pt x="1221" y="668"/>
                    </a:cubicBezTo>
                    <a:cubicBezTo>
                      <a:pt x="1370" y="668"/>
                      <a:pt x="1520" y="661"/>
                      <a:pt x="1674" y="645"/>
                    </a:cubicBezTo>
                    <a:cubicBezTo>
                      <a:pt x="2288" y="569"/>
                      <a:pt x="2886" y="354"/>
                      <a:pt x="3393" y="1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79"/>
              <p:cNvSpPr/>
              <p:nvPr/>
            </p:nvSpPr>
            <p:spPr>
              <a:xfrm>
                <a:off x="1812859" y="3013044"/>
                <a:ext cx="51325" cy="86281"/>
              </a:xfrm>
              <a:custGeom>
                <a:rect b="b" l="l" r="r" t="t"/>
                <a:pathLst>
                  <a:path extrusionOk="0" h="2841" w="1690">
                    <a:moveTo>
                      <a:pt x="1582" y="0"/>
                    </a:moveTo>
                    <a:lnTo>
                      <a:pt x="1566" y="154"/>
                    </a:lnTo>
                    <a:cubicBezTo>
                      <a:pt x="1551" y="200"/>
                      <a:pt x="1536" y="261"/>
                      <a:pt x="1536" y="307"/>
                    </a:cubicBezTo>
                    <a:lnTo>
                      <a:pt x="1505" y="445"/>
                    </a:lnTo>
                    <a:cubicBezTo>
                      <a:pt x="1443" y="676"/>
                      <a:pt x="1367" y="891"/>
                      <a:pt x="1275" y="1105"/>
                    </a:cubicBezTo>
                    <a:cubicBezTo>
                      <a:pt x="1167" y="1320"/>
                      <a:pt x="1060" y="1535"/>
                      <a:pt x="922" y="1719"/>
                    </a:cubicBezTo>
                    <a:cubicBezTo>
                      <a:pt x="645" y="2119"/>
                      <a:pt x="338" y="2502"/>
                      <a:pt x="0" y="2840"/>
                    </a:cubicBezTo>
                    <a:cubicBezTo>
                      <a:pt x="538" y="2533"/>
                      <a:pt x="983" y="2103"/>
                      <a:pt x="1305" y="1597"/>
                    </a:cubicBezTo>
                    <a:cubicBezTo>
                      <a:pt x="1459" y="1336"/>
                      <a:pt x="1582" y="1075"/>
                      <a:pt x="1628" y="783"/>
                    </a:cubicBezTo>
                    <a:cubicBezTo>
                      <a:pt x="1689" y="522"/>
                      <a:pt x="1674" y="246"/>
                      <a:pt x="1582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79"/>
              <p:cNvSpPr/>
              <p:nvPr/>
            </p:nvSpPr>
            <p:spPr>
              <a:xfrm>
                <a:off x="1811007" y="2960352"/>
                <a:ext cx="175326" cy="814523"/>
              </a:xfrm>
              <a:custGeom>
                <a:rect b="b" l="l" r="r" t="t"/>
                <a:pathLst>
                  <a:path extrusionOk="0" h="26820" w="5773">
                    <a:moveTo>
                      <a:pt x="1719" y="26819"/>
                    </a:moveTo>
                    <a:lnTo>
                      <a:pt x="1397" y="26543"/>
                    </a:lnTo>
                    <a:cubicBezTo>
                      <a:pt x="3899" y="23442"/>
                      <a:pt x="5342" y="18867"/>
                      <a:pt x="5342" y="13970"/>
                    </a:cubicBezTo>
                    <a:cubicBezTo>
                      <a:pt x="5342" y="8505"/>
                      <a:pt x="3347" y="3408"/>
                      <a:pt x="0" y="323"/>
                    </a:cubicBezTo>
                    <a:lnTo>
                      <a:pt x="292" y="0"/>
                    </a:lnTo>
                    <a:cubicBezTo>
                      <a:pt x="3715" y="3178"/>
                      <a:pt x="5772" y="8398"/>
                      <a:pt x="5772" y="13970"/>
                    </a:cubicBezTo>
                    <a:cubicBezTo>
                      <a:pt x="5772" y="18959"/>
                      <a:pt x="4298" y="23641"/>
                      <a:pt x="1719" y="268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79"/>
              <p:cNvSpPr/>
              <p:nvPr/>
            </p:nvSpPr>
            <p:spPr>
              <a:xfrm>
                <a:off x="2342026" y="3673197"/>
                <a:ext cx="54089" cy="88620"/>
              </a:xfrm>
              <a:custGeom>
                <a:rect b="b" l="l" r="r" t="t"/>
                <a:pathLst>
                  <a:path extrusionOk="0" h="2918" w="1781">
                    <a:moveTo>
                      <a:pt x="1750" y="1"/>
                    </a:moveTo>
                    <a:lnTo>
                      <a:pt x="1750" y="1"/>
                    </a:lnTo>
                    <a:cubicBezTo>
                      <a:pt x="1720" y="62"/>
                      <a:pt x="1704" y="123"/>
                      <a:pt x="1674" y="185"/>
                    </a:cubicBezTo>
                    <a:cubicBezTo>
                      <a:pt x="1658" y="246"/>
                      <a:pt x="1612" y="354"/>
                      <a:pt x="1581" y="430"/>
                    </a:cubicBezTo>
                    <a:cubicBezTo>
                      <a:pt x="1397" y="876"/>
                      <a:pt x="1167" y="1305"/>
                      <a:pt x="891" y="1705"/>
                    </a:cubicBezTo>
                    <a:cubicBezTo>
                      <a:pt x="614" y="2119"/>
                      <a:pt x="307" y="2518"/>
                      <a:pt x="0" y="2917"/>
                    </a:cubicBezTo>
                    <a:cubicBezTo>
                      <a:pt x="538" y="2595"/>
                      <a:pt x="983" y="2150"/>
                      <a:pt x="1305" y="1613"/>
                    </a:cubicBezTo>
                    <a:cubicBezTo>
                      <a:pt x="1459" y="1367"/>
                      <a:pt x="1581" y="1091"/>
                      <a:pt x="1674" y="799"/>
                    </a:cubicBezTo>
                    <a:cubicBezTo>
                      <a:pt x="1750" y="538"/>
                      <a:pt x="1781" y="262"/>
                      <a:pt x="1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79"/>
              <p:cNvSpPr/>
              <p:nvPr/>
            </p:nvSpPr>
            <p:spPr>
              <a:xfrm>
                <a:off x="2394688" y="3665726"/>
                <a:ext cx="99340" cy="21016"/>
              </a:xfrm>
              <a:custGeom>
                <a:rect b="b" l="l" r="r" t="t"/>
                <a:pathLst>
                  <a:path extrusionOk="0" h="692" w="3271">
                    <a:moveTo>
                      <a:pt x="3271" y="1"/>
                    </a:moveTo>
                    <a:lnTo>
                      <a:pt x="3271" y="1"/>
                    </a:lnTo>
                    <a:cubicBezTo>
                      <a:pt x="2810" y="170"/>
                      <a:pt x="2334" y="293"/>
                      <a:pt x="1858" y="369"/>
                    </a:cubicBezTo>
                    <a:cubicBezTo>
                      <a:pt x="1628" y="408"/>
                      <a:pt x="1394" y="427"/>
                      <a:pt x="1158" y="427"/>
                    </a:cubicBezTo>
                    <a:cubicBezTo>
                      <a:pt x="922" y="427"/>
                      <a:pt x="684" y="408"/>
                      <a:pt x="446" y="369"/>
                    </a:cubicBezTo>
                    <a:cubicBezTo>
                      <a:pt x="415" y="369"/>
                      <a:pt x="339" y="354"/>
                      <a:pt x="308" y="339"/>
                    </a:cubicBezTo>
                    <a:lnTo>
                      <a:pt x="154" y="293"/>
                    </a:lnTo>
                    <a:lnTo>
                      <a:pt x="1" y="247"/>
                    </a:lnTo>
                    <a:lnTo>
                      <a:pt x="1" y="247"/>
                    </a:lnTo>
                    <a:cubicBezTo>
                      <a:pt x="201" y="431"/>
                      <a:pt x="446" y="569"/>
                      <a:pt x="707" y="630"/>
                    </a:cubicBezTo>
                    <a:cubicBezTo>
                      <a:pt x="891" y="671"/>
                      <a:pt x="1082" y="692"/>
                      <a:pt x="1276" y="692"/>
                    </a:cubicBezTo>
                    <a:cubicBezTo>
                      <a:pt x="1372" y="692"/>
                      <a:pt x="1470" y="687"/>
                      <a:pt x="1567" y="676"/>
                    </a:cubicBezTo>
                    <a:cubicBezTo>
                      <a:pt x="2181" y="584"/>
                      <a:pt x="2764" y="354"/>
                      <a:pt x="3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79"/>
              <p:cNvSpPr/>
              <p:nvPr/>
            </p:nvSpPr>
            <p:spPr>
              <a:xfrm>
                <a:off x="2313570" y="3627976"/>
                <a:ext cx="61590" cy="82546"/>
              </a:xfrm>
              <a:custGeom>
                <a:rect b="b" l="l" r="r" t="t"/>
                <a:pathLst>
                  <a:path extrusionOk="0" h="2718" w="2028">
                    <a:moveTo>
                      <a:pt x="2027" y="1"/>
                    </a:moveTo>
                    <a:cubicBezTo>
                      <a:pt x="1996" y="62"/>
                      <a:pt x="1966" y="139"/>
                      <a:pt x="1935" y="200"/>
                    </a:cubicBezTo>
                    <a:cubicBezTo>
                      <a:pt x="1904" y="262"/>
                      <a:pt x="1858" y="354"/>
                      <a:pt x="1812" y="430"/>
                    </a:cubicBezTo>
                    <a:cubicBezTo>
                      <a:pt x="1597" y="860"/>
                      <a:pt x="1321" y="1259"/>
                      <a:pt x="999" y="1628"/>
                    </a:cubicBezTo>
                    <a:cubicBezTo>
                      <a:pt x="692" y="1996"/>
                      <a:pt x="339" y="2349"/>
                      <a:pt x="1" y="2718"/>
                    </a:cubicBezTo>
                    <a:cubicBezTo>
                      <a:pt x="553" y="2457"/>
                      <a:pt x="1045" y="2058"/>
                      <a:pt x="1413" y="1566"/>
                    </a:cubicBezTo>
                    <a:cubicBezTo>
                      <a:pt x="1597" y="1336"/>
                      <a:pt x="1751" y="1075"/>
                      <a:pt x="1874" y="799"/>
                    </a:cubicBezTo>
                    <a:cubicBezTo>
                      <a:pt x="1920" y="676"/>
                      <a:pt x="1966" y="538"/>
                      <a:pt x="1981" y="400"/>
                    </a:cubicBezTo>
                    <a:cubicBezTo>
                      <a:pt x="2012" y="277"/>
                      <a:pt x="2027" y="139"/>
                      <a:pt x="2027" y="1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79"/>
              <p:cNvSpPr/>
              <p:nvPr/>
            </p:nvSpPr>
            <p:spPr>
              <a:xfrm>
                <a:off x="2375130" y="3627976"/>
                <a:ext cx="99310" cy="17281"/>
              </a:xfrm>
              <a:custGeom>
                <a:rect b="b" l="l" r="r" t="t"/>
                <a:pathLst>
                  <a:path extrusionOk="0" h="569" w="3270">
                    <a:moveTo>
                      <a:pt x="0" y="1"/>
                    </a:moveTo>
                    <a:lnTo>
                      <a:pt x="0" y="1"/>
                    </a:lnTo>
                    <a:cubicBezTo>
                      <a:pt x="77" y="93"/>
                      <a:pt x="184" y="185"/>
                      <a:pt x="292" y="262"/>
                    </a:cubicBezTo>
                    <a:cubicBezTo>
                      <a:pt x="399" y="338"/>
                      <a:pt x="522" y="384"/>
                      <a:pt x="660" y="430"/>
                    </a:cubicBezTo>
                    <a:cubicBezTo>
                      <a:pt x="937" y="538"/>
                      <a:pt x="1228" y="569"/>
                      <a:pt x="1520" y="569"/>
                    </a:cubicBezTo>
                    <a:cubicBezTo>
                      <a:pt x="2119" y="553"/>
                      <a:pt x="2733" y="384"/>
                      <a:pt x="3270" y="93"/>
                    </a:cubicBezTo>
                    <a:lnTo>
                      <a:pt x="3270" y="93"/>
                    </a:lnTo>
                    <a:cubicBezTo>
                      <a:pt x="2794" y="200"/>
                      <a:pt x="2303" y="262"/>
                      <a:pt x="1827" y="308"/>
                    </a:cubicBezTo>
                    <a:cubicBezTo>
                      <a:pt x="1745" y="313"/>
                      <a:pt x="1664" y="315"/>
                      <a:pt x="1583" y="315"/>
                    </a:cubicBezTo>
                    <a:cubicBezTo>
                      <a:pt x="1193" y="315"/>
                      <a:pt x="812" y="256"/>
                      <a:pt x="430" y="154"/>
                    </a:cubicBezTo>
                    <a:lnTo>
                      <a:pt x="292" y="108"/>
                    </a:lnTo>
                    <a:cubicBezTo>
                      <a:pt x="230" y="93"/>
                      <a:pt x="184" y="77"/>
                      <a:pt x="138" y="6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79"/>
              <p:cNvSpPr/>
              <p:nvPr/>
            </p:nvSpPr>
            <p:spPr>
              <a:xfrm>
                <a:off x="2290276" y="3580902"/>
                <a:ext cx="69031" cy="76958"/>
              </a:xfrm>
              <a:custGeom>
                <a:rect b="b" l="l" r="r" t="t"/>
                <a:pathLst>
                  <a:path extrusionOk="0" h="2534" w="2273">
                    <a:moveTo>
                      <a:pt x="2272" y="0"/>
                    </a:moveTo>
                    <a:lnTo>
                      <a:pt x="2272" y="0"/>
                    </a:lnTo>
                    <a:cubicBezTo>
                      <a:pt x="2226" y="61"/>
                      <a:pt x="2195" y="123"/>
                      <a:pt x="2165" y="184"/>
                    </a:cubicBezTo>
                    <a:cubicBezTo>
                      <a:pt x="2134" y="246"/>
                      <a:pt x="2073" y="338"/>
                      <a:pt x="2027" y="399"/>
                    </a:cubicBezTo>
                    <a:cubicBezTo>
                      <a:pt x="1520" y="1197"/>
                      <a:pt x="752" y="1873"/>
                      <a:pt x="0" y="2533"/>
                    </a:cubicBezTo>
                    <a:cubicBezTo>
                      <a:pt x="584" y="2318"/>
                      <a:pt x="1106" y="1965"/>
                      <a:pt x="1535" y="1504"/>
                    </a:cubicBezTo>
                    <a:cubicBezTo>
                      <a:pt x="1735" y="1290"/>
                      <a:pt x="1904" y="1044"/>
                      <a:pt x="2042" y="768"/>
                    </a:cubicBezTo>
                    <a:cubicBezTo>
                      <a:pt x="2103" y="645"/>
                      <a:pt x="2165" y="522"/>
                      <a:pt x="2195" y="384"/>
                    </a:cubicBezTo>
                    <a:cubicBezTo>
                      <a:pt x="2226" y="261"/>
                      <a:pt x="2257" y="138"/>
                      <a:pt x="2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79"/>
              <p:cNvSpPr/>
              <p:nvPr/>
            </p:nvSpPr>
            <p:spPr>
              <a:xfrm>
                <a:off x="2358335" y="3580902"/>
                <a:ext cx="99340" cy="21623"/>
              </a:xfrm>
              <a:custGeom>
                <a:rect b="b" l="l" r="r" t="t"/>
                <a:pathLst>
                  <a:path extrusionOk="0" h="712" w="3271">
                    <a:moveTo>
                      <a:pt x="1" y="0"/>
                    </a:moveTo>
                    <a:cubicBezTo>
                      <a:pt x="77" y="108"/>
                      <a:pt x="169" y="200"/>
                      <a:pt x="277" y="292"/>
                    </a:cubicBezTo>
                    <a:cubicBezTo>
                      <a:pt x="384" y="368"/>
                      <a:pt x="507" y="445"/>
                      <a:pt x="630" y="491"/>
                    </a:cubicBezTo>
                    <a:cubicBezTo>
                      <a:pt x="891" y="614"/>
                      <a:pt x="1183" y="676"/>
                      <a:pt x="1474" y="706"/>
                    </a:cubicBezTo>
                    <a:cubicBezTo>
                      <a:pt x="1542" y="710"/>
                      <a:pt x="1611" y="711"/>
                      <a:pt x="1679" y="711"/>
                    </a:cubicBezTo>
                    <a:cubicBezTo>
                      <a:pt x="2224" y="711"/>
                      <a:pt x="2765" y="602"/>
                      <a:pt x="3270" y="384"/>
                    </a:cubicBezTo>
                    <a:lnTo>
                      <a:pt x="3270" y="384"/>
                    </a:lnTo>
                    <a:cubicBezTo>
                      <a:pt x="2866" y="434"/>
                      <a:pt x="2461" y="469"/>
                      <a:pt x="2063" y="469"/>
                    </a:cubicBezTo>
                    <a:cubicBezTo>
                      <a:pt x="1497" y="469"/>
                      <a:pt x="945" y="398"/>
                      <a:pt x="430" y="200"/>
                    </a:cubicBezTo>
                    <a:lnTo>
                      <a:pt x="292" y="138"/>
                    </a:lnTo>
                    <a:cubicBezTo>
                      <a:pt x="231" y="123"/>
                      <a:pt x="185" y="92"/>
                      <a:pt x="139" y="7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79"/>
              <p:cNvSpPr/>
              <p:nvPr/>
            </p:nvSpPr>
            <p:spPr>
              <a:xfrm>
                <a:off x="2271629" y="3532857"/>
                <a:ext cx="75075" cy="70914"/>
              </a:xfrm>
              <a:custGeom>
                <a:rect b="b" l="l" r="r" t="t"/>
                <a:pathLst>
                  <a:path extrusionOk="0" h="2335" w="2472">
                    <a:moveTo>
                      <a:pt x="2472" y="1"/>
                    </a:moveTo>
                    <a:cubicBezTo>
                      <a:pt x="2426" y="62"/>
                      <a:pt x="2380" y="124"/>
                      <a:pt x="2349" y="170"/>
                    </a:cubicBezTo>
                    <a:cubicBezTo>
                      <a:pt x="2303" y="231"/>
                      <a:pt x="2241" y="323"/>
                      <a:pt x="2195" y="385"/>
                    </a:cubicBezTo>
                    <a:cubicBezTo>
                      <a:pt x="1643" y="1137"/>
                      <a:pt x="829" y="1736"/>
                      <a:pt x="0" y="2334"/>
                    </a:cubicBezTo>
                    <a:cubicBezTo>
                      <a:pt x="599" y="2165"/>
                      <a:pt x="1152" y="1858"/>
                      <a:pt x="1612" y="1444"/>
                    </a:cubicBezTo>
                    <a:cubicBezTo>
                      <a:pt x="1827" y="1244"/>
                      <a:pt x="2027" y="1014"/>
                      <a:pt x="2180" y="753"/>
                    </a:cubicBezTo>
                    <a:cubicBezTo>
                      <a:pt x="2257" y="630"/>
                      <a:pt x="2318" y="507"/>
                      <a:pt x="2364" y="385"/>
                    </a:cubicBezTo>
                    <a:cubicBezTo>
                      <a:pt x="2410" y="262"/>
                      <a:pt x="2441" y="124"/>
                      <a:pt x="2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79"/>
              <p:cNvSpPr/>
              <p:nvPr/>
            </p:nvSpPr>
            <p:spPr>
              <a:xfrm>
                <a:off x="2346217" y="3532857"/>
                <a:ext cx="97943" cy="26118"/>
              </a:xfrm>
              <a:custGeom>
                <a:rect b="b" l="l" r="r" t="t"/>
                <a:pathLst>
                  <a:path extrusionOk="0" h="860" w="3225">
                    <a:moveTo>
                      <a:pt x="0" y="1"/>
                    </a:moveTo>
                    <a:cubicBezTo>
                      <a:pt x="62" y="108"/>
                      <a:pt x="154" y="216"/>
                      <a:pt x="246" y="308"/>
                    </a:cubicBezTo>
                    <a:cubicBezTo>
                      <a:pt x="353" y="400"/>
                      <a:pt x="461" y="477"/>
                      <a:pt x="584" y="538"/>
                    </a:cubicBezTo>
                    <a:cubicBezTo>
                      <a:pt x="829" y="676"/>
                      <a:pt x="1121" y="768"/>
                      <a:pt x="1397" y="814"/>
                    </a:cubicBezTo>
                    <a:cubicBezTo>
                      <a:pt x="1598" y="845"/>
                      <a:pt x="1801" y="860"/>
                      <a:pt x="2003" y="860"/>
                    </a:cubicBezTo>
                    <a:cubicBezTo>
                      <a:pt x="2419" y="860"/>
                      <a:pt x="2832" y="795"/>
                      <a:pt x="3224" y="661"/>
                    </a:cubicBezTo>
                    <a:lnTo>
                      <a:pt x="3224" y="661"/>
                    </a:lnTo>
                    <a:cubicBezTo>
                      <a:pt x="3084" y="665"/>
                      <a:pt x="2944" y="668"/>
                      <a:pt x="2805" y="668"/>
                    </a:cubicBezTo>
                    <a:cubicBezTo>
                      <a:pt x="1953" y="668"/>
                      <a:pt x="1125" y="574"/>
                      <a:pt x="400" y="231"/>
                    </a:cubicBezTo>
                    <a:lnTo>
                      <a:pt x="261" y="154"/>
                    </a:lnTo>
                    <a:lnTo>
                      <a:pt x="123" y="7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79"/>
              <p:cNvSpPr/>
              <p:nvPr/>
            </p:nvSpPr>
            <p:spPr>
              <a:xfrm>
                <a:off x="2257628" y="3483901"/>
                <a:ext cx="80238" cy="64840"/>
              </a:xfrm>
              <a:custGeom>
                <a:rect b="b" l="l" r="r" t="t"/>
                <a:pathLst>
                  <a:path extrusionOk="0" h="2135" w="2642">
                    <a:moveTo>
                      <a:pt x="2641" y="1"/>
                    </a:moveTo>
                    <a:lnTo>
                      <a:pt x="2641" y="1"/>
                    </a:lnTo>
                    <a:cubicBezTo>
                      <a:pt x="2595" y="47"/>
                      <a:pt x="2549" y="108"/>
                      <a:pt x="2503" y="154"/>
                    </a:cubicBezTo>
                    <a:cubicBezTo>
                      <a:pt x="2457" y="216"/>
                      <a:pt x="2395" y="293"/>
                      <a:pt x="2334" y="354"/>
                    </a:cubicBezTo>
                    <a:cubicBezTo>
                      <a:pt x="2027" y="707"/>
                      <a:pt x="1659" y="1030"/>
                      <a:pt x="1259" y="1306"/>
                    </a:cubicBezTo>
                    <a:cubicBezTo>
                      <a:pt x="860" y="1613"/>
                      <a:pt x="430" y="1874"/>
                      <a:pt x="1" y="2135"/>
                    </a:cubicBezTo>
                    <a:cubicBezTo>
                      <a:pt x="615" y="2027"/>
                      <a:pt x="1198" y="1751"/>
                      <a:pt x="1674" y="1367"/>
                    </a:cubicBezTo>
                    <a:cubicBezTo>
                      <a:pt x="1920" y="1183"/>
                      <a:pt x="2119" y="968"/>
                      <a:pt x="2303" y="722"/>
                    </a:cubicBezTo>
                    <a:cubicBezTo>
                      <a:pt x="2457" y="508"/>
                      <a:pt x="2580" y="262"/>
                      <a:pt x="2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79"/>
              <p:cNvSpPr/>
              <p:nvPr/>
            </p:nvSpPr>
            <p:spPr>
              <a:xfrm>
                <a:off x="2337349" y="3483901"/>
                <a:ext cx="96091" cy="31099"/>
              </a:xfrm>
              <a:custGeom>
                <a:rect b="b" l="l" r="r" t="t"/>
                <a:pathLst>
                  <a:path extrusionOk="0" h="1024" w="3164">
                    <a:moveTo>
                      <a:pt x="1" y="1"/>
                    </a:moveTo>
                    <a:lnTo>
                      <a:pt x="1" y="1"/>
                    </a:lnTo>
                    <a:cubicBezTo>
                      <a:pt x="124" y="231"/>
                      <a:pt x="323" y="431"/>
                      <a:pt x="538" y="584"/>
                    </a:cubicBezTo>
                    <a:cubicBezTo>
                      <a:pt x="784" y="738"/>
                      <a:pt x="1060" y="845"/>
                      <a:pt x="1336" y="922"/>
                    </a:cubicBezTo>
                    <a:cubicBezTo>
                      <a:pt x="1628" y="989"/>
                      <a:pt x="1926" y="1024"/>
                      <a:pt x="2225" y="1024"/>
                    </a:cubicBezTo>
                    <a:cubicBezTo>
                      <a:pt x="2541" y="1024"/>
                      <a:pt x="2856" y="985"/>
                      <a:pt x="3163" y="907"/>
                    </a:cubicBezTo>
                    <a:cubicBezTo>
                      <a:pt x="2687" y="891"/>
                      <a:pt x="2196" y="830"/>
                      <a:pt x="1720" y="738"/>
                    </a:cubicBezTo>
                    <a:cubicBezTo>
                      <a:pt x="1244" y="646"/>
                      <a:pt x="799" y="492"/>
                      <a:pt x="385" y="262"/>
                    </a:cubicBezTo>
                    <a:lnTo>
                      <a:pt x="262" y="185"/>
                    </a:lnTo>
                    <a:lnTo>
                      <a:pt x="124" y="9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79"/>
              <p:cNvSpPr/>
              <p:nvPr/>
            </p:nvSpPr>
            <p:spPr>
              <a:xfrm>
                <a:off x="2248304" y="3434489"/>
                <a:ext cx="84429" cy="58766"/>
              </a:xfrm>
              <a:custGeom>
                <a:rect b="b" l="l" r="r" t="t"/>
                <a:pathLst>
                  <a:path extrusionOk="0" h="1935" w="2780">
                    <a:moveTo>
                      <a:pt x="2779" y="1"/>
                    </a:moveTo>
                    <a:cubicBezTo>
                      <a:pt x="2733" y="47"/>
                      <a:pt x="2687" y="108"/>
                      <a:pt x="2641" y="154"/>
                    </a:cubicBezTo>
                    <a:lnTo>
                      <a:pt x="2457" y="354"/>
                    </a:lnTo>
                    <a:cubicBezTo>
                      <a:pt x="2104" y="692"/>
                      <a:pt x="1720" y="983"/>
                      <a:pt x="1305" y="1229"/>
                    </a:cubicBezTo>
                    <a:cubicBezTo>
                      <a:pt x="891" y="1474"/>
                      <a:pt x="446" y="1705"/>
                      <a:pt x="1" y="1935"/>
                    </a:cubicBezTo>
                    <a:cubicBezTo>
                      <a:pt x="615" y="1874"/>
                      <a:pt x="1213" y="1659"/>
                      <a:pt x="1720" y="1306"/>
                    </a:cubicBezTo>
                    <a:cubicBezTo>
                      <a:pt x="1966" y="1137"/>
                      <a:pt x="2196" y="937"/>
                      <a:pt x="2395" y="707"/>
                    </a:cubicBezTo>
                    <a:cubicBezTo>
                      <a:pt x="2564" y="507"/>
                      <a:pt x="2702" y="262"/>
                      <a:pt x="27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79"/>
              <p:cNvSpPr/>
              <p:nvPr/>
            </p:nvSpPr>
            <p:spPr>
              <a:xfrm>
                <a:off x="2332217" y="3434489"/>
                <a:ext cx="94208" cy="36414"/>
              </a:xfrm>
              <a:custGeom>
                <a:rect b="b" l="l" r="r" t="t"/>
                <a:pathLst>
                  <a:path extrusionOk="0" h="1199" w="3102">
                    <a:moveTo>
                      <a:pt x="1" y="1"/>
                    </a:moveTo>
                    <a:lnTo>
                      <a:pt x="1" y="1"/>
                    </a:lnTo>
                    <a:cubicBezTo>
                      <a:pt x="108" y="246"/>
                      <a:pt x="277" y="461"/>
                      <a:pt x="492" y="630"/>
                    </a:cubicBezTo>
                    <a:cubicBezTo>
                      <a:pt x="738" y="799"/>
                      <a:pt x="983" y="937"/>
                      <a:pt x="1260" y="1029"/>
                    </a:cubicBezTo>
                    <a:cubicBezTo>
                      <a:pt x="1630" y="1143"/>
                      <a:pt x="2013" y="1199"/>
                      <a:pt x="2396" y="1199"/>
                    </a:cubicBezTo>
                    <a:cubicBezTo>
                      <a:pt x="2632" y="1199"/>
                      <a:pt x="2868" y="1178"/>
                      <a:pt x="3102" y="1137"/>
                    </a:cubicBezTo>
                    <a:cubicBezTo>
                      <a:pt x="2611" y="1075"/>
                      <a:pt x="2119" y="983"/>
                      <a:pt x="1659" y="860"/>
                    </a:cubicBezTo>
                    <a:cubicBezTo>
                      <a:pt x="1198" y="738"/>
                      <a:pt x="768" y="553"/>
                      <a:pt x="369" y="292"/>
                    </a:cubicBezTo>
                    <a:lnTo>
                      <a:pt x="246" y="200"/>
                    </a:lnTo>
                    <a:cubicBezTo>
                      <a:pt x="200" y="170"/>
                      <a:pt x="154" y="139"/>
                      <a:pt x="124" y="10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79"/>
              <p:cNvSpPr/>
              <p:nvPr/>
            </p:nvSpPr>
            <p:spPr>
              <a:xfrm>
                <a:off x="2242716" y="3385077"/>
                <a:ext cx="88134" cy="52722"/>
              </a:xfrm>
              <a:custGeom>
                <a:rect b="b" l="l" r="r" t="t"/>
                <a:pathLst>
                  <a:path extrusionOk="0" h="1736" w="2902">
                    <a:moveTo>
                      <a:pt x="2902" y="0"/>
                    </a:moveTo>
                    <a:lnTo>
                      <a:pt x="2748" y="139"/>
                    </a:lnTo>
                    <a:lnTo>
                      <a:pt x="2564" y="308"/>
                    </a:lnTo>
                    <a:cubicBezTo>
                      <a:pt x="1843" y="937"/>
                      <a:pt x="921" y="1336"/>
                      <a:pt x="0" y="1735"/>
                    </a:cubicBezTo>
                    <a:cubicBezTo>
                      <a:pt x="614" y="1704"/>
                      <a:pt x="1229" y="1536"/>
                      <a:pt x="1766" y="1213"/>
                    </a:cubicBezTo>
                    <a:cubicBezTo>
                      <a:pt x="2288" y="906"/>
                      <a:pt x="2733" y="492"/>
                      <a:pt x="29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79"/>
              <p:cNvSpPr/>
              <p:nvPr/>
            </p:nvSpPr>
            <p:spPr>
              <a:xfrm>
                <a:off x="2330364" y="3385077"/>
                <a:ext cx="91414" cy="41637"/>
              </a:xfrm>
              <a:custGeom>
                <a:rect b="b" l="l" r="r" t="t"/>
                <a:pathLst>
                  <a:path extrusionOk="0" h="1371" w="3010">
                    <a:moveTo>
                      <a:pt x="0" y="0"/>
                    </a:moveTo>
                    <a:lnTo>
                      <a:pt x="0" y="0"/>
                    </a:lnTo>
                    <a:cubicBezTo>
                      <a:pt x="231" y="522"/>
                      <a:pt x="661" y="922"/>
                      <a:pt x="1213" y="1106"/>
                    </a:cubicBezTo>
                    <a:cubicBezTo>
                      <a:pt x="1665" y="1277"/>
                      <a:pt x="2146" y="1370"/>
                      <a:pt x="2634" y="1370"/>
                    </a:cubicBezTo>
                    <a:cubicBezTo>
                      <a:pt x="2759" y="1370"/>
                      <a:pt x="2884" y="1364"/>
                      <a:pt x="3009" y="1351"/>
                    </a:cubicBezTo>
                    <a:cubicBezTo>
                      <a:pt x="2058" y="1152"/>
                      <a:pt x="1090" y="891"/>
                      <a:pt x="354" y="308"/>
                    </a:cubicBezTo>
                    <a:lnTo>
                      <a:pt x="231" y="200"/>
                    </a:lnTo>
                    <a:cubicBezTo>
                      <a:pt x="200" y="169"/>
                      <a:pt x="154" y="139"/>
                      <a:pt x="123" y="1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79"/>
              <p:cNvSpPr/>
              <p:nvPr/>
            </p:nvSpPr>
            <p:spPr>
              <a:xfrm>
                <a:off x="2240833" y="3335665"/>
                <a:ext cx="91900" cy="46223"/>
              </a:xfrm>
              <a:custGeom>
                <a:rect b="b" l="l" r="r" t="t"/>
                <a:pathLst>
                  <a:path extrusionOk="0" h="1522" w="3026">
                    <a:moveTo>
                      <a:pt x="3025" y="0"/>
                    </a:moveTo>
                    <a:cubicBezTo>
                      <a:pt x="2964" y="46"/>
                      <a:pt x="2918" y="92"/>
                      <a:pt x="2856" y="123"/>
                    </a:cubicBezTo>
                    <a:cubicBezTo>
                      <a:pt x="2810" y="169"/>
                      <a:pt x="2718" y="246"/>
                      <a:pt x="2657" y="292"/>
                    </a:cubicBezTo>
                    <a:cubicBezTo>
                      <a:pt x="2273" y="568"/>
                      <a:pt x="1843" y="814"/>
                      <a:pt x="1398" y="998"/>
                    </a:cubicBezTo>
                    <a:cubicBezTo>
                      <a:pt x="953" y="1198"/>
                      <a:pt x="477" y="1351"/>
                      <a:pt x="1" y="1520"/>
                    </a:cubicBezTo>
                    <a:cubicBezTo>
                      <a:pt x="36" y="1521"/>
                      <a:pt x="71" y="1521"/>
                      <a:pt x="105" y="1521"/>
                    </a:cubicBezTo>
                    <a:cubicBezTo>
                      <a:pt x="698" y="1521"/>
                      <a:pt x="1275" y="1397"/>
                      <a:pt x="1797" y="1136"/>
                    </a:cubicBezTo>
                    <a:cubicBezTo>
                      <a:pt x="2073" y="1013"/>
                      <a:pt x="2319" y="845"/>
                      <a:pt x="2534" y="645"/>
                    </a:cubicBezTo>
                    <a:cubicBezTo>
                      <a:pt x="2749" y="461"/>
                      <a:pt x="2902" y="246"/>
                      <a:pt x="3025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79"/>
              <p:cNvSpPr/>
              <p:nvPr/>
            </p:nvSpPr>
            <p:spPr>
              <a:xfrm>
                <a:off x="2332217" y="3335179"/>
                <a:ext cx="88164" cy="47286"/>
              </a:xfrm>
              <a:custGeom>
                <a:rect b="b" l="l" r="r" t="t"/>
                <a:pathLst>
                  <a:path extrusionOk="0" h="1557" w="2903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262"/>
                      <a:pt x="216" y="492"/>
                      <a:pt x="400" y="692"/>
                    </a:cubicBezTo>
                    <a:cubicBezTo>
                      <a:pt x="615" y="891"/>
                      <a:pt x="861" y="1060"/>
                      <a:pt x="1122" y="1198"/>
                    </a:cubicBezTo>
                    <a:cubicBezTo>
                      <a:pt x="1619" y="1433"/>
                      <a:pt x="2165" y="1556"/>
                      <a:pt x="2717" y="1556"/>
                    </a:cubicBezTo>
                    <a:cubicBezTo>
                      <a:pt x="2779" y="1556"/>
                      <a:pt x="2841" y="1554"/>
                      <a:pt x="2902" y="1551"/>
                    </a:cubicBezTo>
                    <a:cubicBezTo>
                      <a:pt x="2442" y="1429"/>
                      <a:pt x="1966" y="1275"/>
                      <a:pt x="1521" y="1091"/>
                    </a:cubicBezTo>
                    <a:cubicBezTo>
                      <a:pt x="1091" y="907"/>
                      <a:pt x="676" y="646"/>
                      <a:pt x="323" y="339"/>
                    </a:cubicBezTo>
                    <a:lnTo>
                      <a:pt x="216" y="231"/>
                    </a:lnTo>
                    <a:lnTo>
                      <a:pt x="108" y="124"/>
                    </a:lnTo>
                    <a:cubicBezTo>
                      <a:pt x="78" y="78"/>
                      <a:pt x="32" y="47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79"/>
              <p:cNvSpPr/>
              <p:nvPr/>
            </p:nvSpPr>
            <p:spPr>
              <a:xfrm>
                <a:off x="2243172" y="3285767"/>
                <a:ext cx="94694" cy="40696"/>
              </a:xfrm>
              <a:custGeom>
                <a:rect b="b" l="l" r="r" t="t"/>
                <a:pathLst>
                  <a:path extrusionOk="0" h="1340" w="3118">
                    <a:moveTo>
                      <a:pt x="3117" y="1"/>
                    </a:moveTo>
                    <a:lnTo>
                      <a:pt x="2933" y="123"/>
                    </a:lnTo>
                    <a:cubicBezTo>
                      <a:pt x="2871" y="170"/>
                      <a:pt x="2795" y="216"/>
                      <a:pt x="2733" y="262"/>
                    </a:cubicBezTo>
                    <a:cubicBezTo>
                      <a:pt x="2319" y="523"/>
                      <a:pt x="1889" y="738"/>
                      <a:pt x="1428" y="891"/>
                    </a:cubicBezTo>
                    <a:cubicBezTo>
                      <a:pt x="953" y="1060"/>
                      <a:pt x="477" y="1183"/>
                      <a:pt x="1" y="1321"/>
                    </a:cubicBezTo>
                    <a:cubicBezTo>
                      <a:pt x="124" y="1333"/>
                      <a:pt x="246" y="1339"/>
                      <a:pt x="369" y="1339"/>
                    </a:cubicBezTo>
                    <a:cubicBezTo>
                      <a:pt x="859" y="1339"/>
                      <a:pt x="1346" y="1241"/>
                      <a:pt x="1812" y="1045"/>
                    </a:cubicBezTo>
                    <a:cubicBezTo>
                      <a:pt x="2380" y="814"/>
                      <a:pt x="2871" y="461"/>
                      <a:pt x="3117" y="1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79"/>
              <p:cNvSpPr/>
              <p:nvPr/>
            </p:nvSpPr>
            <p:spPr>
              <a:xfrm>
                <a:off x="2337349" y="3285767"/>
                <a:ext cx="84884" cy="52722"/>
              </a:xfrm>
              <a:custGeom>
                <a:rect b="b" l="l" r="r" t="t"/>
                <a:pathLst>
                  <a:path extrusionOk="0" h="1736" w="2795">
                    <a:moveTo>
                      <a:pt x="1" y="1"/>
                    </a:moveTo>
                    <a:lnTo>
                      <a:pt x="1" y="1"/>
                    </a:lnTo>
                    <a:cubicBezTo>
                      <a:pt x="108" y="507"/>
                      <a:pt x="507" y="952"/>
                      <a:pt x="1029" y="1259"/>
                    </a:cubicBezTo>
                    <a:cubicBezTo>
                      <a:pt x="1567" y="1551"/>
                      <a:pt x="2181" y="1720"/>
                      <a:pt x="2795" y="1735"/>
                    </a:cubicBezTo>
                    <a:cubicBezTo>
                      <a:pt x="2334" y="1582"/>
                      <a:pt x="1874" y="1398"/>
                      <a:pt x="1444" y="1183"/>
                    </a:cubicBezTo>
                    <a:cubicBezTo>
                      <a:pt x="1014" y="968"/>
                      <a:pt x="630" y="676"/>
                      <a:pt x="308" y="354"/>
                    </a:cubicBezTo>
                    <a:lnTo>
                      <a:pt x="200" y="231"/>
                    </a:lnTo>
                    <a:cubicBezTo>
                      <a:pt x="154" y="200"/>
                      <a:pt x="124" y="154"/>
                      <a:pt x="93" y="1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79"/>
              <p:cNvSpPr/>
              <p:nvPr/>
            </p:nvSpPr>
            <p:spPr>
              <a:xfrm>
                <a:off x="2248760" y="3236810"/>
                <a:ext cx="97943" cy="34865"/>
              </a:xfrm>
              <a:custGeom>
                <a:rect b="b" l="l" r="r" t="t"/>
                <a:pathLst>
                  <a:path extrusionOk="0" h="1148" w="3225">
                    <a:moveTo>
                      <a:pt x="3225" y="1"/>
                    </a:moveTo>
                    <a:cubicBezTo>
                      <a:pt x="3163" y="31"/>
                      <a:pt x="3102" y="62"/>
                      <a:pt x="3041" y="108"/>
                    </a:cubicBezTo>
                    <a:lnTo>
                      <a:pt x="2810" y="231"/>
                    </a:lnTo>
                    <a:cubicBezTo>
                      <a:pt x="2611" y="354"/>
                      <a:pt x="2380" y="446"/>
                      <a:pt x="2166" y="538"/>
                    </a:cubicBezTo>
                    <a:cubicBezTo>
                      <a:pt x="1935" y="615"/>
                      <a:pt x="1705" y="692"/>
                      <a:pt x="1475" y="768"/>
                    </a:cubicBezTo>
                    <a:cubicBezTo>
                      <a:pt x="999" y="907"/>
                      <a:pt x="508" y="999"/>
                      <a:pt x="1" y="1091"/>
                    </a:cubicBezTo>
                    <a:cubicBezTo>
                      <a:pt x="216" y="1128"/>
                      <a:pt x="433" y="1147"/>
                      <a:pt x="649" y="1147"/>
                    </a:cubicBezTo>
                    <a:cubicBezTo>
                      <a:pt x="1052" y="1147"/>
                      <a:pt x="1454" y="1082"/>
                      <a:pt x="1843" y="953"/>
                    </a:cubicBezTo>
                    <a:cubicBezTo>
                      <a:pt x="2119" y="860"/>
                      <a:pt x="2396" y="738"/>
                      <a:pt x="2641" y="569"/>
                    </a:cubicBezTo>
                    <a:cubicBezTo>
                      <a:pt x="2872" y="431"/>
                      <a:pt x="3071" y="231"/>
                      <a:pt x="3225" y="1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79"/>
              <p:cNvSpPr/>
              <p:nvPr/>
            </p:nvSpPr>
            <p:spPr>
              <a:xfrm>
                <a:off x="2346217" y="3236810"/>
                <a:ext cx="80693" cy="58796"/>
              </a:xfrm>
              <a:custGeom>
                <a:rect b="b" l="l" r="r" t="t"/>
                <a:pathLst>
                  <a:path extrusionOk="0" h="1936" w="2657">
                    <a:moveTo>
                      <a:pt x="0" y="1"/>
                    </a:moveTo>
                    <a:lnTo>
                      <a:pt x="0" y="1"/>
                    </a:lnTo>
                    <a:cubicBezTo>
                      <a:pt x="46" y="262"/>
                      <a:pt x="139" y="523"/>
                      <a:pt x="307" y="738"/>
                    </a:cubicBezTo>
                    <a:cubicBezTo>
                      <a:pt x="476" y="968"/>
                      <a:pt x="707" y="1167"/>
                      <a:pt x="937" y="1321"/>
                    </a:cubicBezTo>
                    <a:cubicBezTo>
                      <a:pt x="1459" y="1659"/>
                      <a:pt x="2042" y="1874"/>
                      <a:pt x="2656" y="1935"/>
                    </a:cubicBezTo>
                    <a:cubicBezTo>
                      <a:pt x="2196" y="1751"/>
                      <a:pt x="1766" y="1536"/>
                      <a:pt x="1351" y="1275"/>
                    </a:cubicBezTo>
                    <a:cubicBezTo>
                      <a:pt x="1152" y="1152"/>
                      <a:pt x="952" y="1014"/>
                      <a:pt x="768" y="860"/>
                    </a:cubicBezTo>
                    <a:cubicBezTo>
                      <a:pt x="584" y="722"/>
                      <a:pt x="430" y="553"/>
                      <a:pt x="277" y="369"/>
                    </a:cubicBezTo>
                    <a:lnTo>
                      <a:pt x="185" y="246"/>
                    </a:lnTo>
                    <a:lnTo>
                      <a:pt x="93" y="1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79"/>
              <p:cNvSpPr/>
              <p:nvPr/>
            </p:nvSpPr>
            <p:spPr>
              <a:xfrm>
                <a:off x="2259025" y="3188795"/>
                <a:ext cx="99340" cy="29277"/>
              </a:xfrm>
              <a:custGeom>
                <a:rect b="b" l="l" r="r" t="t"/>
                <a:pathLst>
                  <a:path extrusionOk="0" h="964" w="3271">
                    <a:moveTo>
                      <a:pt x="3271" y="1"/>
                    </a:moveTo>
                    <a:cubicBezTo>
                      <a:pt x="3224" y="31"/>
                      <a:pt x="3148" y="62"/>
                      <a:pt x="3086" y="93"/>
                    </a:cubicBezTo>
                    <a:cubicBezTo>
                      <a:pt x="3025" y="123"/>
                      <a:pt x="2933" y="169"/>
                      <a:pt x="2856" y="200"/>
                    </a:cubicBezTo>
                    <a:cubicBezTo>
                      <a:pt x="2411" y="400"/>
                      <a:pt x="1950" y="538"/>
                      <a:pt x="1474" y="630"/>
                    </a:cubicBezTo>
                    <a:cubicBezTo>
                      <a:pt x="999" y="737"/>
                      <a:pt x="492" y="799"/>
                      <a:pt x="1" y="860"/>
                    </a:cubicBezTo>
                    <a:cubicBezTo>
                      <a:pt x="300" y="929"/>
                      <a:pt x="607" y="964"/>
                      <a:pt x="916" y="964"/>
                    </a:cubicBezTo>
                    <a:cubicBezTo>
                      <a:pt x="1225" y="964"/>
                      <a:pt x="1536" y="929"/>
                      <a:pt x="1843" y="860"/>
                    </a:cubicBezTo>
                    <a:cubicBezTo>
                      <a:pt x="2396" y="737"/>
                      <a:pt x="2902" y="446"/>
                      <a:pt x="3271" y="1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79"/>
              <p:cNvSpPr/>
              <p:nvPr/>
            </p:nvSpPr>
            <p:spPr>
              <a:xfrm>
                <a:off x="2358335" y="3188795"/>
                <a:ext cx="76016" cy="64384"/>
              </a:xfrm>
              <a:custGeom>
                <a:rect b="b" l="l" r="r" t="t"/>
                <a:pathLst>
                  <a:path extrusionOk="0" h="2120" w="2503">
                    <a:moveTo>
                      <a:pt x="1" y="1"/>
                    </a:moveTo>
                    <a:cubicBezTo>
                      <a:pt x="16" y="523"/>
                      <a:pt x="369" y="1014"/>
                      <a:pt x="830" y="1398"/>
                    </a:cubicBezTo>
                    <a:cubicBezTo>
                      <a:pt x="1321" y="1766"/>
                      <a:pt x="1904" y="2012"/>
                      <a:pt x="2503" y="2119"/>
                    </a:cubicBezTo>
                    <a:cubicBezTo>
                      <a:pt x="2073" y="1904"/>
                      <a:pt x="1643" y="1659"/>
                      <a:pt x="1259" y="1382"/>
                    </a:cubicBezTo>
                    <a:cubicBezTo>
                      <a:pt x="860" y="1106"/>
                      <a:pt x="522" y="768"/>
                      <a:pt x="246" y="384"/>
                    </a:cubicBezTo>
                    <a:lnTo>
                      <a:pt x="154" y="262"/>
                    </a:lnTo>
                    <a:lnTo>
                      <a:pt x="77" y="1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79"/>
              <p:cNvSpPr/>
              <p:nvPr/>
            </p:nvSpPr>
            <p:spPr>
              <a:xfrm>
                <a:off x="2273481" y="3141722"/>
                <a:ext cx="101193" cy="24114"/>
              </a:xfrm>
              <a:custGeom>
                <a:rect b="b" l="l" r="r" t="t"/>
                <a:pathLst>
                  <a:path extrusionOk="0" h="794" w="3332">
                    <a:moveTo>
                      <a:pt x="3332" y="0"/>
                    </a:moveTo>
                    <a:lnTo>
                      <a:pt x="3332" y="0"/>
                    </a:lnTo>
                    <a:cubicBezTo>
                      <a:pt x="3270" y="31"/>
                      <a:pt x="3194" y="62"/>
                      <a:pt x="3132" y="77"/>
                    </a:cubicBezTo>
                    <a:lnTo>
                      <a:pt x="2902" y="169"/>
                    </a:lnTo>
                    <a:cubicBezTo>
                      <a:pt x="2441" y="338"/>
                      <a:pt x="1966" y="445"/>
                      <a:pt x="1490" y="491"/>
                    </a:cubicBezTo>
                    <a:cubicBezTo>
                      <a:pt x="998" y="553"/>
                      <a:pt x="507" y="583"/>
                      <a:pt x="1" y="599"/>
                    </a:cubicBezTo>
                    <a:cubicBezTo>
                      <a:pt x="380" y="729"/>
                      <a:pt x="778" y="793"/>
                      <a:pt x="1180" y="793"/>
                    </a:cubicBezTo>
                    <a:cubicBezTo>
                      <a:pt x="1396" y="793"/>
                      <a:pt x="1612" y="775"/>
                      <a:pt x="1827" y="737"/>
                    </a:cubicBezTo>
                    <a:cubicBezTo>
                      <a:pt x="2119" y="691"/>
                      <a:pt x="2411" y="599"/>
                      <a:pt x="2687" y="476"/>
                    </a:cubicBezTo>
                    <a:cubicBezTo>
                      <a:pt x="2933" y="369"/>
                      <a:pt x="3148" y="200"/>
                      <a:pt x="3332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79"/>
              <p:cNvSpPr/>
              <p:nvPr/>
            </p:nvSpPr>
            <p:spPr>
              <a:xfrm>
                <a:off x="2374188" y="3141722"/>
                <a:ext cx="70884" cy="70428"/>
              </a:xfrm>
              <a:custGeom>
                <a:rect b="b" l="l" r="r" t="t"/>
                <a:pathLst>
                  <a:path extrusionOk="0" h="2319" w="2334">
                    <a:moveTo>
                      <a:pt x="0" y="0"/>
                    </a:moveTo>
                    <a:cubicBezTo>
                      <a:pt x="0" y="261"/>
                      <a:pt x="62" y="537"/>
                      <a:pt x="200" y="768"/>
                    </a:cubicBezTo>
                    <a:cubicBezTo>
                      <a:pt x="338" y="1029"/>
                      <a:pt x="507" y="1259"/>
                      <a:pt x="722" y="1443"/>
                    </a:cubicBezTo>
                    <a:cubicBezTo>
                      <a:pt x="1183" y="1858"/>
                      <a:pt x="1735" y="2165"/>
                      <a:pt x="2334" y="2318"/>
                    </a:cubicBezTo>
                    <a:cubicBezTo>
                      <a:pt x="1919" y="2057"/>
                      <a:pt x="1520" y="1781"/>
                      <a:pt x="1136" y="1474"/>
                    </a:cubicBezTo>
                    <a:cubicBezTo>
                      <a:pt x="783" y="1167"/>
                      <a:pt x="461" y="814"/>
                      <a:pt x="215" y="415"/>
                    </a:cubicBezTo>
                    <a:lnTo>
                      <a:pt x="139" y="276"/>
                    </a:lnTo>
                    <a:cubicBezTo>
                      <a:pt x="108" y="230"/>
                      <a:pt x="93" y="184"/>
                      <a:pt x="77" y="138"/>
                    </a:cubicBezTo>
                    <a:cubicBezTo>
                      <a:pt x="47" y="92"/>
                      <a:pt x="31" y="46"/>
                      <a:pt x="0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79"/>
              <p:cNvSpPr/>
              <p:nvPr/>
            </p:nvSpPr>
            <p:spPr>
              <a:xfrm>
                <a:off x="2292128" y="3096501"/>
                <a:ext cx="102590" cy="18678"/>
              </a:xfrm>
              <a:custGeom>
                <a:rect b="b" l="l" r="r" t="t"/>
                <a:pathLst>
                  <a:path extrusionOk="0" h="615" w="3378">
                    <a:moveTo>
                      <a:pt x="3378" y="0"/>
                    </a:moveTo>
                    <a:cubicBezTo>
                      <a:pt x="3301" y="0"/>
                      <a:pt x="3240" y="31"/>
                      <a:pt x="3178" y="61"/>
                    </a:cubicBezTo>
                    <a:lnTo>
                      <a:pt x="2933" y="123"/>
                    </a:lnTo>
                    <a:cubicBezTo>
                      <a:pt x="2457" y="246"/>
                      <a:pt x="1981" y="307"/>
                      <a:pt x="1505" y="322"/>
                    </a:cubicBezTo>
                    <a:cubicBezTo>
                      <a:pt x="1302" y="329"/>
                      <a:pt x="1095" y="332"/>
                      <a:pt x="888" y="332"/>
                    </a:cubicBezTo>
                    <a:cubicBezTo>
                      <a:pt x="594" y="332"/>
                      <a:pt x="297" y="325"/>
                      <a:pt x="1" y="307"/>
                    </a:cubicBezTo>
                    <a:lnTo>
                      <a:pt x="1" y="307"/>
                    </a:lnTo>
                    <a:cubicBezTo>
                      <a:pt x="471" y="512"/>
                      <a:pt x="983" y="614"/>
                      <a:pt x="1495" y="614"/>
                    </a:cubicBezTo>
                    <a:cubicBezTo>
                      <a:pt x="1751" y="614"/>
                      <a:pt x="2007" y="588"/>
                      <a:pt x="2257" y="537"/>
                    </a:cubicBezTo>
                    <a:cubicBezTo>
                      <a:pt x="2395" y="507"/>
                      <a:pt x="2549" y="461"/>
                      <a:pt x="2687" y="415"/>
                    </a:cubicBezTo>
                    <a:cubicBezTo>
                      <a:pt x="2933" y="322"/>
                      <a:pt x="3178" y="184"/>
                      <a:pt x="3378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79"/>
              <p:cNvSpPr/>
              <p:nvPr/>
            </p:nvSpPr>
            <p:spPr>
              <a:xfrm>
                <a:off x="2393777" y="3096501"/>
                <a:ext cx="65296" cy="76016"/>
              </a:xfrm>
              <a:custGeom>
                <a:rect b="b" l="l" r="r" t="t"/>
                <a:pathLst>
                  <a:path extrusionOk="0" h="2503" w="2150">
                    <a:moveTo>
                      <a:pt x="16" y="0"/>
                    </a:moveTo>
                    <a:lnTo>
                      <a:pt x="16" y="0"/>
                    </a:lnTo>
                    <a:cubicBezTo>
                      <a:pt x="0" y="261"/>
                      <a:pt x="31" y="537"/>
                      <a:pt x="138" y="783"/>
                    </a:cubicBezTo>
                    <a:cubicBezTo>
                      <a:pt x="200" y="906"/>
                      <a:pt x="261" y="1029"/>
                      <a:pt x="338" y="1151"/>
                    </a:cubicBezTo>
                    <a:cubicBezTo>
                      <a:pt x="415" y="1274"/>
                      <a:pt x="507" y="1397"/>
                      <a:pt x="614" y="1504"/>
                    </a:cubicBezTo>
                    <a:cubicBezTo>
                      <a:pt x="1044" y="1950"/>
                      <a:pt x="1566" y="2287"/>
                      <a:pt x="2149" y="2502"/>
                    </a:cubicBezTo>
                    <a:cubicBezTo>
                      <a:pt x="1750" y="2211"/>
                      <a:pt x="1382" y="1904"/>
                      <a:pt x="1029" y="1566"/>
                    </a:cubicBezTo>
                    <a:cubicBezTo>
                      <a:pt x="691" y="1228"/>
                      <a:pt x="415" y="844"/>
                      <a:pt x="200" y="430"/>
                    </a:cubicBezTo>
                    <a:lnTo>
                      <a:pt x="138" y="276"/>
                    </a:lnTo>
                    <a:lnTo>
                      <a:pt x="77" y="138"/>
                    </a:lnTo>
                    <a:cubicBezTo>
                      <a:pt x="62" y="92"/>
                      <a:pt x="46" y="46"/>
                      <a:pt x="16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79"/>
              <p:cNvSpPr/>
              <p:nvPr/>
            </p:nvSpPr>
            <p:spPr>
              <a:xfrm>
                <a:off x="2315908" y="3053132"/>
                <a:ext cx="103076" cy="14001"/>
              </a:xfrm>
              <a:custGeom>
                <a:rect b="b" l="l" r="r" t="t"/>
                <a:pathLst>
                  <a:path extrusionOk="0" h="461" w="3394">
                    <a:moveTo>
                      <a:pt x="1" y="0"/>
                    </a:moveTo>
                    <a:lnTo>
                      <a:pt x="1" y="0"/>
                    </a:lnTo>
                    <a:cubicBezTo>
                      <a:pt x="553" y="292"/>
                      <a:pt x="1167" y="461"/>
                      <a:pt x="1781" y="461"/>
                    </a:cubicBezTo>
                    <a:cubicBezTo>
                      <a:pt x="2088" y="461"/>
                      <a:pt x="2380" y="430"/>
                      <a:pt x="2672" y="353"/>
                    </a:cubicBezTo>
                    <a:cubicBezTo>
                      <a:pt x="2933" y="292"/>
                      <a:pt x="3178" y="169"/>
                      <a:pt x="3393" y="0"/>
                    </a:cubicBezTo>
                    <a:lnTo>
                      <a:pt x="3393" y="0"/>
                    </a:lnTo>
                    <a:cubicBezTo>
                      <a:pt x="3332" y="16"/>
                      <a:pt x="3270" y="31"/>
                      <a:pt x="3194" y="46"/>
                    </a:cubicBezTo>
                    <a:lnTo>
                      <a:pt x="2948" y="92"/>
                    </a:lnTo>
                    <a:cubicBezTo>
                      <a:pt x="2702" y="123"/>
                      <a:pt x="2472" y="154"/>
                      <a:pt x="2227" y="154"/>
                    </a:cubicBezTo>
                    <a:lnTo>
                      <a:pt x="1490" y="154"/>
                    </a:lnTo>
                    <a:cubicBezTo>
                      <a:pt x="998" y="123"/>
                      <a:pt x="507" y="62"/>
                      <a:pt x="1" y="0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79"/>
              <p:cNvSpPr/>
              <p:nvPr/>
            </p:nvSpPr>
            <p:spPr>
              <a:xfrm>
                <a:off x="2417070" y="3053132"/>
                <a:ext cx="58796" cy="81604"/>
              </a:xfrm>
              <a:custGeom>
                <a:rect b="b" l="l" r="r" t="t"/>
                <a:pathLst>
                  <a:path extrusionOk="0" h="2687" w="1936">
                    <a:moveTo>
                      <a:pt x="62" y="0"/>
                    </a:moveTo>
                    <a:cubicBezTo>
                      <a:pt x="1" y="261"/>
                      <a:pt x="16" y="538"/>
                      <a:pt x="93" y="799"/>
                    </a:cubicBezTo>
                    <a:cubicBezTo>
                      <a:pt x="185" y="1075"/>
                      <a:pt x="323" y="1336"/>
                      <a:pt x="507" y="1566"/>
                    </a:cubicBezTo>
                    <a:cubicBezTo>
                      <a:pt x="891" y="2042"/>
                      <a:pt x="1382" y="2426"/>
                      <a:pt x="1935" y="2687"/>
                    </a:cubicBezTo>
                    <a:cubicBezTo>
                      <a:pt x="1567" y="2364"/>
                      <a:pt x="1229" y="2027"/>
                      <a:pt x="907" y="1643"/>
                    </a:cubicBezTo>
                    <a:cubicBezTo>
                      <a:pt x="753" y="1474"/>
                      <a:pt x="615" y="1275"/>
                      <a:pt x="492" y="1075"/>
                    </a:cubicBezTo>
                    <a:cubicBezTo>
                      <a:pt x="369" y="875"/>
                      <a:pt x="277" y="660"/>
                      <a:pt x="200" y="446"/>
                    </a:cubicBezTo>
                    <a:cubicBezTo>
                      <a:pt x="185" y="415"/>
                      <a:pt x="154" y="338"/>
                      <a:pt x="139" y="307"/>
                    </a:cubicBezTo>
                    <a:cubicBezTo>
                      <a:pt x="124" y="261"/>
                      <a:pt x="108" y="200"/>
                      <a:pt x="108" y="154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79"/>
              <p:cNvSpPr/>
              <p:nvPr/>
            </p:nvSpPr>
            <p:spPr>
              <a:xfrm>
                <a:off x="2345276" y="3001838"/>
                <a:ext cx="102590" cy="20318"/>
              </a:xfrm>
              <a:custGeom>
                <a:rect b="b" l="l" r="r" t="t"/>
                <a:pathLst>
                  <a:path extrusionOk="0" h="669" w="3378">
                    <a:moveTo>
                      <a:pt x="1" y="1"/>
                    </a:moveTo>
                    <a:lnTo>
                      <a:pt x="1" y="1"/>
                    </a:lnTo>
                    <a:cubicBezTo>
                      <a:pt x="507" y="354"/>
                      <a:pt x="1106" y="569"/>
                      <a:pt x="1720" y="645"/>
                    </a:cubicBezTo>
                    <a:cubicBezTo>
                      <a:pt x="1866" y="661"/>
                      <a:pt x="2016" y="668"/>
                      <a:pt x="2165" y="668"/>
                    </a:cubicBezTo>
                    <a:cubicBezTo>
                      <a:pt x="2315" y="668"/>
                      <a:pt x="2465" y="661"/>
                      <a:pt x="2610" y="645"/>
                    </a:cubicBezTo>
                    <a:cubicBezTo>
                      <a:pt x="2887" y="599"/>
                      <a:pt x="3148" y="523"/>
                      <a:pt x="3378" y="369"/>
                    </a:cubicBezTo>
                    <a:lnTo>
                      <a:pt x="3378" y="369"/>
                    </a:lnTo>
                    <a:lnTo>
                      <a:pt x="3178" y="384"/>
                    </a:lnTo>
                    <a:lnTo>
                      <a:pt x="2917" y="415"/>
                    </a:lnTo>
                    <a:cubicBezTo>
                      <a:pt x="2672" y="415"/>
                      <a:pt x="2442" y="415"/>
                      <a:pt x="2196" y="400"/>
                    </a:cubicBezTo>
                    <a:cubicBezTo>
                      <a:pt x="1950" y="369"/>
                      <a:pt x="1720" y="354"/>
                      <a:pt x="1474" y="308"/>
                    </a:cubicBezTo>
                    <a:cubicBezTo>
                      <a:pt x="983" y="231"/>
                      <a:pt x="492" y="124"/>
                      <a:pt x="1" y="1"/>
                    </a:cubicBez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79"/>
              <p:cNvSpPr/>
              <p:nvPr/>
            </p:nvSpPr>
            <p:spPr>
              <a:xfrm>
                <a:off x="2445041" y="3013044"/>
                <a:ext cx="50870" cy="86281"/>
              </a:xfrm>
              <a:custGeom>
                <a:rect b="b" l="l" r="r" t="t"/>
                <a:pathLst>
                  <a:path extrusionOk="0" h="2841" w="1675">
                    <a:moveTo>
                      <a:pt x="93" y="0"/>
                    </a:moveTo>
                    <a:cubicBezTo>
                      <a:pt x="16" y="246"/>
                      <a:pt x="1" y="522"/>
                      <a:pt x="47" y="783"/>
                    </a:cubicBezTo>
                    <a:cubicBezTo>
                      <a:pt x="108" y="1075"/>
                      <a:pt x="216" y="1336"/>
                      <a:pt x="369" y="1597"/>
                    </a:cubicBezTo>
                    <a:cubicBezTo>
                      <a:pt x="692" y="2103"/>
                      <a:pt x="1152" y="2533"/>
                      <a:pt x="1674" y="2840"/>
                    </a:cubicBezTo>
                    <a:cubicBezTo>
                      <a:pt x="1336" y="2502"/>
                      <a:pt x="1029" y="2119"/>
                      <a:pt x="753" y="1719"/>
                    </a:cubicBezTo>
                    <a:cubicBezTo>
                      <a:pt x="630" y="1535"/>
                      <a:pt x="507" y="1320"/>
                      <a:pt x="400" y="1105"/>
                    </a:cubicBezTo>
                    <a:cubicBezTo>
                      <a:pt x="308" y="891"/>
                      <a:pt x="231" y="676"/>
                      <a:pt x="170" y="445"/>
                    </a:cubicBezTo>
                    <a:lnTo>
                      <a:pt x="139" y="307"/>
                    </a:lnTo>
                    <a:cubicBezTo>
                      <a:pt x="139" y="261"/>
                      <a:pt x="124" y="200"/>
                      <a:pt x="124" y="154"/>
                    </a:cubicBez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406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79"/>
              <p:cNvSpPr/>
              <p:nvPr/>
            </p:nvSpPr>
            <p:spPr>
              <a:xfrm>
                <a:off x="2322438" y="2960352"/>
                <a:ext cx="175326" cy="814523"/>
              </a:xfrm>
              <a:custGeom>
                <a:rect b="b" l="l" r="r" t="t"/>
                <a:pathLst>
                  <a:path extrusionOk="0" h="26820" w="5773">
                    <a:moveTo>
                      <a:pt x="4038" y="26819"/>
                    </a:moveTo>
                    <a:cubicBezTo>
                      <a:pt x="1474" y="23641"/>
                      <a:pt x="0" y="18959"/>
                      <a:pt x="0" y="13955"/>
                    </a:cubicBezTo>
                    <a:cubicBezTo>
                      <a:pt x="0" y="8398"/>
                      <a:pt x="2042" y="3163"/>
                      <a:pt x="5481" y="0"/>
                    </a:cubicBezTo>
                    <a:lnTo>
                      <a:pt x="5773" y="307"/>
                    </a:lnTo>
                    <a:cubicBezTo>
                      <a:pt x="2426" y="3408"/>
                      <a:pt x="430" y="8505"/>
                      <a:pt x="430" y="13955"/>
                    </a:cubicBezTo>
                    <a:cubicBezTo>
                      <a:pt x="430" y="18852"/>
                      <a:pt x="1873" y="23442"/>
                      <a:pt x="4376" y="265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16" name="Google Shape;616;p79"/>
          <p:cNvSpPr/>
          <p:nvPr/>
        </p:nvSpPr>
        <p:spPr>
          <a:xfrm>
            <a:off x="590550" y="2223950"/>
            <a:ext cx="7962846" cy="1405922"/>
          </a:xfrm>
          <a:custGeom>
            <a:rect b="b" l="l" r="r" t="t"/>
            <a:pathLst>
              <a:path extrusionOk="0" h="31931" w="86628">
                <a:moveTo>
                  <a:pt x="86628" y="0"/>
                </a:moveTo>
                <a:lnTo>
                  <a:pt x="0" y="0"/>
                </a:lnTo>
                <a:lnTo>
                  <a:pt x="0" y="31931"/>
                </a:lnTo>
                <a:cubicBezTo>
                  <a:pt x="28293" y="23795"/>
                  <a:pt x="58320" y="23795"/>
                  <a:pt x="86628" y="3193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7020000" dist="381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79"/>
          <p:cNvSpPr txBox="1"/>
          <p:nvPr>
            <p:ph type="ctrTitle"/>
          </p:nvPr>
        </p:nvSpPr>
        <p:spPr>
          <a:xfrm>
            <a:off x="346000" y="1414725"/>
            <a:ext cx="8498100" cy="19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                                         Slow-pitch softball Camera:</a:t>
            </a:r>
            <a:br>
              <a:rPr lang="en" sz="4000"/>
            </a:br>
            <a:r>
              <a:rPr lang="en" sz="4600"/>
              <a:t> </a:t>
            </a:r>
            <a:r>
              <a:rPr lang="en" sz="8400">
                <a:solidFill>
                  <a:schemeClr val="lt1"/>
                </a:solidFill>
              </a:rPr>
              <a:t>WEEKLY UPDATES</a:t>
            </a:r>
            <a:endParaRPr sz="8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0"/>
          <p:cNvSpPr txBox="1"/>
          <p:nvPr>
            <p:ph idx="4" type="subTitle"/>
          </p:nvPr>
        </p:nvSpPr>
        <p:spPr>
          <a:xfrm>
            <a:off x="435051" y="3394744"/>
            <a:ext cx="36291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Began integrating the YOLO screen to calculate height</a:t>
            </a:r>
            <a:endParaRPr sz="2000"/>
          </a:p>
        </p:txBody>
      </p:sp>
      <p:sp>
        <p:nvSpPr>
          <p:cNvPr id="623" name="Google Shape;623;p80"/>
          <p:cNvSpPr txBox="1"/>
          <p:nvPr>
            <p:ph idx="5" type="subTitle"/>
          </p:nvPr>
        </p:nvSpPr>
        <p:spPr>
          <a:xfrm>
            <a:off x="5097672" y="3408599"/>
            <a:ext cx="38175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Recorded and began annotating new image datasets for more accurate models</a:t>
            </a:r>
            <a:endParaRPr sz="2000"/>
          </a:p>
        </p:txBody>
      </p:sp>
      <p:sp>
        <p:nvSpPr>
          <p:cNvPr id="624" name="Google Shape;624;p80"/>
          <p:cNvSpPr/>
          <p:nvPr/>
        </p:nvSpPr>
        <p:spPr>
          <a:xfrm>
            <a:off x="1279726" y="530350"/>
            <a:ext cx="6584594" cy="757084"/>
          </a:xfrm>
          <a:custGeom>
            <a:rect b="b" l="l" r="r" t="t"/>
            <a:pathLst>
              <a:path extrusionOk="0" h="31931" w="86628">
                <a:moveTo>
                  <a:pt x="86628" y="0"/>
                </a:moveTo>
                <a:lnTo>
                  <a:pt x="0" y="0"/>
                </a:lnTo>
                <a:lnTo>
                  <a:pt x="0" y="31931"/>
                </a:lnTo>
                <a:cubicBezTo>
                  <a:pt x="28293" y="23795"/>
                  <a:pt x="58320" y="23795"/>
                  <a:pt x="86628" y="3193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7020000" dist="381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80"/>
          <p:cNvSpPr/>
          <p:nvPr/>
        </p:nvSpPr>
        <p:spPr>
          <a:xfrm>
            <a:off x="5752674" y="2546137"/>
            <a:ext cx="2351700" cy="5850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  <a:effectLst>
            <a:outerShdw rotWithShape="0" algn="bl" dir="7020000" dist="381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26" name="Google Shape;626;p80"/>
          <p:cNvSpPr/>
          <p:nvPr/>
        </p:nvSpPr>
        <p:spPr>
          <a:xfrm>
            <a:off x="1027878" y="2531516"/>
            <a:ext cx="2351700" cy="5850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  <a:effectLst>
            <a:outerShdw rotWithShape="0" algn="bl" dir="7020000" dist="381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27" name="Google Shape;627;p8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This week’s </a:t>
            </a:r>
            <a:r>
              <a:rPr lang="en"/>
              <a:t>Developments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8" name="Google Shape;628;p80"/>
          <p:cNvSpPr txBox="1"/>
          <p:nvPr>
            <p:ph idx="13" type="title"/>
          </p:nvPr>
        </p:nvSpPr>
        <p:spPr>
          <a:xfrm>
            <a:off x="1369189" y="2551077"/>
            <a:ext cx="16692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Yolo screen</a:t>
            </a:r>
            <a:endParaRPr sz="2000"/>
          </a:p>
        </p:txBody>
      </p:sp>
      <p:sp>
        <p:nvSpPr>
          <p:cNvPr id="629" name="Google Shape;629;p80"/>
          <p:cNvSpPr txBox="1"/>
          <p:nvPr>
            <p:ph idx="15" type="title"/>
          </p:nvPr>
        </p:nvSpPr>
        <p:spPr>
          <a:xfrm>
            <a:off x="5805029" y="2565697"/>
            <a:ext cx="22473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New Roboflow Data</a:t>
            </a:r>
            <a:endParaRPr sz="2000"/>
          </a:p>
        </p:txBody>
      </p:sp>
      <p:grpSp>
        <p:nvGrpSpPr>
          <p:cNvPr id="630" name="Google Shape;630;p80"/>
          <p:cNvGrpSpPr/>
          <p:nvPr/>
        </p:nvGrpSpPr>
        <p:grpSpPr>
          <a:xfrm>
            <a:off x="1785493" y="1516989"/>
            <a:ext cx="813729" cy="821693"/>
            <a:chOff x="2011234" y="2166179"/>
            <a:chExt cx="493199" cy="443224"/>
          </a:xfrm>
        </p:grpSpPr>
        <p:sp>
          <p:nvSpPr>
            <p:cNvPr id="631" name="Google Shape;631;p80"/>
            <p:cNvSpPr/>
            <p:nvPr/>
          </p:nvSpPr>
          <p:spPr>
            <a:xfrm>
              <a:off x="2043572" y="2185205"/>
              <a:ext cx="424401" cy="353025"/>
            </a:xfrm>
            <a:custGeom>
              <a:rect b="b" l="l" r="r" t="t"/>
              <a:pathLst>
                <a:path extrusionOk="0" h="15753" w="18938">
                  <a:moveTo>
                    <a:pt x="9468" y="0"/>
                  </a:moveTo>
                  <a:cubicBezTo>
                    <a:pt x="4242" y="0"/>
                    <a:pt x="4" y="4237"/>
                    <a:pt x="4" y="9465"/>
                  </a:cubicBezTo>
                  <a:cubicBezTo>
                    <a:pt x="1" y="11783"/>
                    <a:pt x="853" y="14023"/>
                    <a:pt x="2397" y="15753"/>
                  </a:cubicBezTo>
                  <a:lnTo>
                    <a:pt x="16542" y="15753"/>
                  </a:lnTo>
                  <a:cubicBezTo>
                    <a:pt x="18086" y="14023"/>
                    <a:pt x="18937" y="11783"/>
                    <a:pt x="18934" y="9465"/>
                  </a:cubicBezTo>
                  <a:cubicBezTo>
                    <a:pt x="18934" y="4237"/>
                    <a:pt x="14696" y="0"/>
                    <a:pt x="9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32" name="Google Shape;632;p80"/>
            <p:cNvSpPr/>
            <p:nvPr/>
          </p:nvSpPr>
          <p:spPr>
            <a:xfrm>
              <a:off x="2011234" y="2185317"/>
              <a:ext cx="493199" cy="352913"/>
            </a:xfrm>
            <a:custGeom>
              <a:rect b="b" l="l" r="r" t="t"/>
              <a:pathLst>
                <a:path extrusionOk="0" h="15748" w="22008">
                  <a:moveTo>
                    <a:pt x="11238" y="0"/>
                  </a:moveTo>
                  <a:lnTo>
                    <a:pt x="11238" y="0"/>
                  </a:lnTo>
                  <a:cubicBezTo>
                    <a:pt x="12529" y="1524"/>
                    <a:pt x="12212" y="3728"/>
                    <a:pt x="10177" y="3728"/>
                  </a:cubicBezTo>
                  <a:cubicBezTo>
                    <a:pt x="10105" y="3728"/>
                    <a:pt x="10030" y="3725"/>
                    <a:pt x="9952" y="3719"/>
                  </a:cubicBezTo>
                  <a:cubicBezTo>
                    <a:pt x="8244" y="3593"/>
                    <a:pt x="8361" y="1927"/>
                    <a:pt x="8483" y="1243"/>
                  </a:cubicBezTo>
                  <a:cubicBezTo>
                    <a:pt x="8497" y="1152"/>
                    <a:pt x="8425" y="1079"/>
                    <a:pt x="8343" y="1079"/>
                  </a:cubicBezTo>
                  <a:cubicBezTo>
                    <a:pt x="8320" y="1079"/>
                    <a:pt x="8296" y="1085"/>
                    <a:pt x="8273" y="1098"/>
                  </a:cubicBezTo>
                  <a:cubicBezTo>
                    <a:pt x="3652" y="3639"/>
                    <a:pt x="9361" y="8504"/>
                    <a:pt x="5592" y="8504"/>
                  </a:cubicBezTo>
                  <a:cubicBezTo>
                    <a:pt x="3881" y="8504"/>
                    <a:pt x="3896" y="6236"/>
                    <a:pt x="4087" y="5396"/>
                  </a:cubicBezTo>
                  <a:cubicBezTo>
                    <a:pt x="4108" y="5302"/>
                    <a:pt x="4033" y="5225"/>
                    <a:pt x="3950" y="5225"/>
                  </a:cubicBezTo>
                  <a:cubicBezTo>
                    <a:pt x="3925" y="5225"/>
                    <a:pt x="3899" y="5232"/>
                    <a:pt x="3874" y="5247"/>
                  </a:cubicBezTo>
                  <a:cubicBezTo>
                    <a:pt x="1" y="7711"/>
                    <a:pt x="4024" y="12133"/>
                    <a:pt x="2296" y="13377"/>
                  </a:cubicBezTo>
                  <a:cubicBezTo>
                    <a:pt x="2688" y="14240"/>
                    <a:pt x="3209" y="15040"/>
                    <a:pt x="3841" y="15748"/>
                  </a:cubicBezTo>
                  <a:lnTo>
                    <a:pt x="17985" y="15748"/>
                  </a:lnTo>
                  <a:cubicBezTo>
                    <a:pt x="18674" y="14975"/>
                    <a:pt x="19231" y="14095"/>
                    <a:pt x="19634" y="13141"/>
                  </a:cubicBezTo>
                  <a:cubicBezTo>
                    <a:pt x="17925" y="11860"/>
                    <a:pt x="22008" y="7063"/>
                    <a:pt x="18171" y="4569"/>
                  </a:cubicBezTo>
                  <a:cubicBezTo>
                    <a:pt x="18146" y="4553"/>
                    <a:pt x="18120" y="4546"/>
                    <a:pt x="18095" y="4546"/>
                  </a:cubicBezTo>
                  <a:cubicBezTo>
                    <a:pt x="18010" y="4546"/>
                    <a:pt x="17934" y="4627"/>
                    <a:pt x="17959" y="4724"/>
                  </a:cubicBezTo>
                  <a:cubicBezTo>
                    <a:pt x="18181" y="5567"/>
                    <a:pt x="18607" y="7693"/>
                    <a:pt x="17257" y="7693"/>
                  </a:cubicBezTo>
                  <a:cubicBezTo>
                    <a:pt x="17089" y="7693"/>
                    <a:pt x="16893" y="7660"/>
                    <a:pt x="16666" y="7588"/>
                  </a:cubicBezTo>
                  <a:cubicBezTo>
                    <a:pt x="15218" y="7126"/>
                    <a:pt x="15319" y="4064"/>
                    <a:pt x="15319" y="4064"/>
                  </a:cubicBezTo>
                  <a:cubicBezTo>
                    <a:pt x="15308" y="3049"/>
                    <a:pt x="15330" y="1852"/>
                    <a:pt x="14548" y="718"/>
                  </a:cubicBezTo>
                  <a:cubicBezTo>
                    <a:pt x="13496" y="281"/>
                    <a:pt x="12376" y="38"/>
                    <a:pt x="11238" y="0"/>
                  </a:cubicBezTo>
                  <a:close/>
                </a:path>
              </a:pathLst>
            </a:custGeom>
            <a:solidFill>
              <a:srgbClr val="2A42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33" name="Google Shape;633;p80"/>
            <p:cNvSpPr/>
            <p:nvPr/>
          </p:nvSpPr>
          <p:spPr>
            <a:xfrm>
              <a:off x="2088750" y="2166179"/>
              <a:ext cx="334043" cy="297896"/>
            </a:xfrm>
            <a:custGeom>
              <a:rect b="b" l="l" r="r" t="t"/>
              <a:pathLst>
                <a:path extrusionOk="0" h="13293" w="14906">
                  <a:moveTo>
                    <a:pt x="7450" y="0"/>
                  </a:moveTo>
                  <a:cubicBezTo>
                    <a:pt x="7422" y="0"/>
                    <a:pt x="7393" y="14"/>
                    <a:pt x="7377" y="45"/>
                  </a:cubicBezTo>
                  <a:cubicBezTo>
                    <a:pt x="7162" y="463"/>
                    <a:pt x="6885" y="1321"/>
                    <a:pt x="7616" y="2144"/>
                  </a:cubicBezTo>
                  <a:cubicBezTo>
                    <a:pt x="8430" y="3062"/>
                    <a:pt x="8253" y="4424"/>
                    <a:pt x="7011" y="4424"/>
                  </a:cubicBezTo>
                  <a:cubicBezTo>
                    <a:pt x="6968" y="4424"/>
                    <a:pt x="6923" y="4422"/>
                    <a:pt x="6877" y="4418"/>
                  </a:cubicBezTo>
                  <a:cubicBezTo>
                    <a:pt x="5850" y="4341"/>
                    <a:pt x="5921" y="3341"/>
                    <a:pt x="5994" y="2930"/>
                  </a:cubicBezTo>
                  <a:cubicBezTo>
                    <a:pt x="6002" y="2875"/>
                    <a:pt x="5959" y="2831"/>
                    <a:pt x="5911" y="2831"/>
                  </a:cubicBezTo>
                  <a:cubicBezTo>
                    <a:pt x="5896" y="2831"/>
                    <a:pt x="5882" y="2835"/>
                    <a:pt x="5867" y="2843"/>
                  </a:cubicBezTo>
                  <a:cubicBezTo>
                    <a:pt x="3090" y="4370"/>
                    <a:pt x="6522" y="7294"/>
                    <a:pt x="4257" y="7294"/>
                  </a:cubicBezTo>
                  <a:cubicBezTo>
                    <a:pt x="3227" y="7294"/>
                    <a:pt x="3238" y="5931"/>
                    <a:pt x="3352" y="5426"/>
                  </a:cubicBezTo>
                  <a:cubicBezTo>
                    <a:pt x="3364" y="5369"/>
                    <a:pt x="3319" y="5323"/>
                    <a:pt x="3269" y="5323"/>
                  </a:cubicBezTo>
                  <a:cubicBezTo>
                    <a:pt x="3254" y="5323"/>
                    <a:pt x="3239" y="5327"/>
                    <a:pt x="3224" y="5336"/>
                  </a:cubicBezTo>
                  <a:cubicBezTo>
                    <a:pt x="784" y="6888"/>
                    <a:pt x="3555" y="9732"/>
                    <a:pt x="2101" y="10317"/>
                  </a:cubicBezTo>
                  <a:cubicBezTo>
                    <a:pt x="1973" y="10368"/>
                    <a:pt x="1855" y="10392"/>
                    <a:pt x="1746" y="10392"/>
                  </a:cubicBezTo>
                  <a:cubicBezTo>
                    <a:pt x="1037" y="10392"/>
                    <a:pt x="720" y="9411"/>
                    <a:pt x="620" y="8860"/>
                  </a:cubicBezTo>
                  <a:cubicBezTo>
                    <a:pt x="612" y="8813"/>
                    <a:pt x="575" y="8791"/>
                    <a:pt x="538" y="8791"/>
                  </a:cubicBezTo>
                  <a:cubicBezTo>
                    <a:pt x="502" y="8791"/>
                    <a:pt x="465" y="8813"/>
                    <a:pt x="455" y="8856"/>
                  </a:cubicBezTo>
                  <a:cubicBezTo>
                    <a:pt x="0" y="10872"/>
                    <a:pt x="455" y="12317"/>
                    <a:pt x="1086" y="13293"/>
                  </a:cubicBezTo>
                  <a:cubicBezTo>
                    <a:pt x="1674" y="12066"/>
                    <a:pt x="2603" y="11034"/>
                    <a:pt x="3760" y="10320"/>
                  </a:cubicBezTo>
                  <a:lnTo>
                    <a:pt x="3759" y="10320"/>
                  </a:lnTo>
                  <a:cubicBezTo>
                    <a:pt x="3826" y="10280"/>
                    <a:pt x="3900" y="10260"/>
                    <a:pt x="3974" y="10260"/>
                  </a:cubicBezTo>
                  <a:cubicBezTo>
                    <a:pt x="4077" y="10260"/>
                    <a:pt x="4178" y="10298"/>
                    <a:pt x="4257" y="10372"/>
                  </a:cubicBezTo>
                  <a:lnTo>
                    <a:pt x="4371" y="10478"/>
                  </a:lnTo>
                  <a:lnTo>
                    <a:pt x="4345" y="10325"/>
                  </a:lnTo>
                  <a:cubicBezTo>
                    <a:pt x="4317" y="10140"/>
                    <a:pt x="4416" y="9959"/>
                    <a:pt x="4587" y="9883"/>
                  </a:cubicBezTo>
                  <a:cubicBezTo>
                    <a:pt x="5499" y="9479"/>
                    <a:pt x="6476" y="9276"/>
                    <a:pt x="7453" y="9276"/>
                  </a:cubicBezTo>
                  <a:cubicBezTo>
                    <a:pt x="8429" y="9276"/>
                    <a:pt x="9406" y="9479"/>
                    <a:pt x="10320" y="9883"/>
                  </a:cubicBezTo>
                  <a:cubicBezTo>
                    <a:pt x="10490" y="9959"/>
                    <a:pt x="10588" y="10140"/>
                    <a:pt x="10559" y="10325"/>
                  </a:cubicBezTo>
                  <a:lnTo>
                    <a:pt x="10536" y="10478"/>
                  </a:lnTo>
                  <a:lnTo>
                    <a:pt x="10649" y="10372"/>
                  </a:lnTo>
                  <a:cubicBezTo>
                    <a:pt x="10727" y="10298"/>
                    <a:pt x="10829" y="10259"/>
                    <a:pt x="10932" y="10259"/>
                  </a:cubicBezTo>
                  <a:cubicBezTo>
                    <a:pt x="11006" y="10259"/>
                    <a:pt x="11080" y="10279"/>
                    <a:pt x="11146" y="10320"/>
                  </a:cubicBezTo>
                  <a:cubicBezTo>
                    <a:pt x="12305" y="11033"/>
                    <a:pt x="13234" y="12066"/>
                    <a:pt x="13822" y="13293"/>
                  </a:cubicBezTo>
                  <a:cubicBezTo>
                    <a:pt x="14453" y="12317"/>
                    <a:pt x="14906" y="10872"/>
                    <a:pt x="14453" y="8856"/>
                  </a:cubicBezTo>
                  <a:cubicBezTo>
                    <a:pt x="14443" y="8813"/>
                    <a:pt x="14406" y="8791"/>
                    <a:pt x="14370" y="8791"/>
                  </a:cubicBezTo>
                  <a:cubicBezTo>
                    <a:pt x="14332" y="8791"/>
                    <a:pt x="14296" y="8813"/>
                    <a:pt x="14288" y="8860"/>
                  </a:cubicBezTo>
                  <a:cubicBezTo>
                    <a:pt x="14189" y="9402"/>
                    <a:pt x="13927" y="10260"/>
                    <a:pt x="13254" y="10260"/>
                  </a:cubicBezTo>
                  <a:cubicBezTo>
                    <a:pt x="13139" y="10260"/>
                    <a:pt x="13011" y="10235"/>
                    <a:pt x="12870" y="10178"/>
                  </a:cubicBezTo>
                  <a:cubicBezTo>
                    <a:pt x="11417" y="9593"/>
                    <a:pt x="14234" y="6500"/>
                    <a:pt x="11815" y="4929"/>
                  </a:cubicBezTo>
                  <a:cubicBezTo>
                    <a:pt x="11800" y="4920"/>
                    <a:pt x="11784" y="4916"/>
                    <a:pt x="11769" y="4916"/>
                  </a:cubicBezTo>
                  <a:cubicBezTo>
                    <a:pt x="11718" y="4916"/>
                    <a:pt x="11674" y="4964"/>
                    <a:pt x="11688" y="5021"/>
                  </a:cubicBezTo>
                  <a:cubicBezTo>
                    <a:pt x="11822" y="5529"/>
                    <a:pt x="12077" y="6806"/>
                    <a:pt x="11265" y="6806"/>
                  </a:cubicBezTo>
                  <a:cubicBezTo>
                    <a:pt x="11165" y="6806"/>
                    <a:pt x="11047" y="6787"/>
                    <a:pt x="10911" y="6743"/>
                  </a:cubicBezTo>
                  <a:cubicBezTo>
                    <a:pt x="10042" y="6466"/>
                    <a:pt x="10102" y="4625"/>
                    <a:pt x="10102" y="4625"/>
                  </a:cubicBezTo>
                  <a:cubicBezTo>
                    <a:pt x="10092" y="3775"/>
                    <a:pt x="10122" y="2715"/>
                    <a:pt x="8832" y="1840"/>
                  </a:cubicBezTo>
                  <a:cubicBezTo>
                    <a:pt x="7815" y="1149"/>
                    <a:pt x="7580" y="452"/>
                    <a:pt x="7534" y="74"/>
                  </a:cubicBezTo>
                  <a:cubicBezTo>
                    <a:pt x="7528" y="26"/>
                    <a:pt x="7489" y="0"/>
                    <a:pt x="7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34" name="Google Shape;634;p80"/>
            <p:cNvSpPr/>
            <p:nvPr/>
          </p:nvSpPr>
          <p:spPr>
            <a:xfrm>
              <a:off x="2088750" y="2229599"/>
              <a:ext cx="176031" cy="234453"/>
            </a:xfrm>
            <a:custGeom>
              <a:rect b="b" l="l" r="r" t="t"/>
              <a:pathLst>
                <a:path extrusionOk="0" h="10462" w="7855">
                  <a:moveTo>
                    <a:pt x="5909" y="0"/>
                  </a:moveTo>
                  <a:cubicBezTo>
                    <a:pt x="5895" y="0"/>
                    <a:pt x="5881" y="4"/>
                    <a:pt x="5867" y="11"/>
                  </a:cubicBezTo>
                  <a:cubicBezTo>
                    <a:pt x="3088" y="1540"/>
                    <a:pt x="6520" y="4462"/>
                    <a:pt x="4256" y="4462"/>
                  </a:cubicBezTo>
                  <a:cubicBezTo>
                    <a:pt x="3227" y="4462"/>
                    <a:pt x="3237" y="3101"/>
                    <a:pt x="3350" y="2595"/>
                  </a:cubicBezTo>
                  <a:cubicBezTo>
                    <a:pt x="3362" y="2539"/>
                    <a:pt x="3317" y="2492"/>
                    <a:pt x="3267" y="2492"/>
                  </a:cubicBezTo>
                  <a:cubicBezTo>
                    <a:pt x="3252" y="2492"/>
                    <a:pt x="3237" y="2496"/>
                    <a:pt x="3223" y="2505"/>
                  </a:cubicBezTo>
                  <a:cubicBezTo>
                    <a:pt x="783" y="4057"/>
                    <a:pt x="3554" y="6900"/>
                    <a:pt x="2101" y="7485"/>
                  </a:cubicBezTo>
                  <a:cubicBezTo>
                    <a:pt x="1972" y="7537"/>
                    <a:pt x="1854" y="7560"/>
                    <a:pt x="1744" y="7560"/>
                  </a:cubicBezTo>
                  <a:cubicBezTo>
                    <a:pt x="1035" y="7560"/>
                    <a:pt x="718" y="6580"/>
                    <a:pt x="619" y="6028"/>
                  </a:cubicBezTo>
                  <a:cubicBezTo>
                    <a:pt x="611" y="5983"/>
                    <a:pt x="574" y="5960"/>
                    <a:pt x="537" y="5960"/>
                  </a:cubicBezTo>
                  <a:cubicBezTo>
                    <a:pt x="500" y="5960"/>
                    <a:pt x="463" y="5982"/>
                    <a:pt x="453" y="6026"/>
                  </a:cubicBezTo>
                  <a:cubicBezTo>
                    <a:pt x="0" y="8042"/>
                    <a:pt x="453" y="9487"/>
                    <a:pt x="1084" y="10461"/>
                  </a:cubicBezTo>
                  <a:cubicBezTo>
                    <a:pt x="1672" y="9234"/>
                    <a:pt x="2601" y="8203"/>
                    <a:pt x="3759" y="7490"/>
                  </a:cubicBezTo>
                  <a:cubicBezTo>
                    <a:pt x="3826" y="7449"/>
                    <a:pt x="3901" y="7429"/>
                    <a:pt x="3975" y="7429"/>
                  </a:cubicBezTo>
                  <a:cubicBezTo>
                    <a:pt x="4078" y="7429"/>
                    <a:pt x="4179" y="7467"/>
                    <a:pt x="4257" y="7540"/>
                  </a:cubicBezTo>
                  <a:lnTo>
                    <a:pt x="4371" y="7646"/>
                  </a:lnTo>
                  <a:lnTo>
                    <a:pt x="4371" y="7646"/>
                  </a:lnTo>
                  <a:lnTo>
                    <a:pt x="4345" y="7493"/>
                  </a:lnTo>
                  <a:cubicBezTo>
                    <a:pt x="4319" y="7309"/>
                    <a:pt x="4416" y="7129"/>
                    <a:pt x="4587" y="7053"/>
                  </a:cubicBezTo>
                  <a:cubicBezTo>
                    <a:pt x="5490" y="6652"/>
                    <a:pt x="6468" y="6446"/>
                    <a:pt x="7455" y="6446"/>
                  </a:cubicBezTo>
                  <a:cubicBezTo>
                    <a:pt x="7505" y="6446"/>
                    <a:pt x="7555" y="6446"/>
                    <a:pt x="7605" y="6448"/>
                  </a:cubicBezTo>
                  <a:cubicBezTo>
                    <a:pt x="7440" y="5981"/>
                    <a:pt x="7855" y="5342"/>
                    <a:pt x="7372" y="4859"/>
                  </a:cubicBezTo>
                  <a:cubicBezTo>
                    <a:pt x="6941" y="4427"/>
                    <a:pt x="7071" y="3770"/>
                    <a:pt x="7187" y="3413"/>
                  </a:cubicBezTo>
                  <a:cubicBezTo>
                    <a:pt x="7233" y="3271"/>
                    <a:pt x="7186" y="3117"/>
                    <a:pt x="7069" y="3022"/>
                  </a:cubicBezTo>
                  <a:cubicBezTo>
                    <a:pt x="6422" y="2487"/>
                    <a:pt x="6877" y="1587"/>
                    <a:pt x="6877" y="1587"/>
                  </a:cubicBezTo>
                  <a:cubicBezTo>
                    <a:pt x="5850" y="1510"/>
                    <a:pt x="5919" y="510"/>
                    <a:pt x="5994" y="98"/>
                  </a:cubicBezTo>
                  <a:lnTo>
                    <a:pt x="5994" y="98"/>
                  </a:lnTo>
                  <a:lnTo>
                    <a:pt x="5994" y="100"/>
                  </a:lnTo>
                  <a:cubicBezTo>
                    <a:pt x="6002" y="44"/>
                    <a:pt x="5958" y="0"/>
                    <a:pt x="5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35" name="Google Shape;635;p80"/>
            <p:cNvSpPr/>
            <p:nvPr/>
          </p:nvSpPr>
          <p:spPr>
            <a:xfrm>
              <a:off x="2367528" y="2418963"/>
              <a:ext cx="28707" cy="30769"/>
            </a:xfrm>
            <a:custGeom>
              <a:rect b="b" l="l" r="r" t="t"/>
              <a:pathLst>
                <a:path extrusionOk="0" h="1373" w="1281">
                  <a:moveTo>
                    <a:pt x="1113" y="0"/>
                  </a:moveTo>
                  <a:cubicBezTo>
                    <a:pt x="1088" y="0"/>
                    <a:pt x="1062" y="6"/>
                    <a:pt x="1037" y="19"/>
                  </a:cubicBezTo>
                  <a:cubicBezTo>
                    <a:pt x="870" y="111"/>
                    <a:pt x="684" y="159"/>
                    <a:pt x="485" y="159"/>
                  </a:cubicBezTo>
                  <a:cubicBezTo>
                    <a:pt x="331" y="159"/>
                    <a:pt x="169" y="130"/>
                    <a:pt x="1" y="70"/>
                  </a:cubicBezTo>
                  <a:lnTo>
                    <a:pt x="1" y="70"/>
                  </a:lnTo>
                  <a:cubicBezTo>
                    <a:pt x="393" y="463"/>
                    <a:pt x="737" y="899"/>
                    <a:pt x="1027" y="1371"/>
                  </a:cubicBezTo>
                  <a:lnTo>
                    <a:pt x="1029" y="1373"/>
                  </a:lnTo>
                  <a:cubicBezTo>
                    <a:pt x="1165" y="986"/>
                    <a:pt x="1247" y="582"/>
                    <a:pt x="1273" y="172"/>
                  </a:cubicBezTo>
                  <a:cubicBezTo>
                    <a:pt x="1281" y="74"/>
                    <a:pt x="1201" y="0"/>
                    <a:pt x="1113" y="0"/>
                  </a:cubicBezTo>
                  <a:close/>
                </a:path>
              </a:pathLst>
            </a:custGeom>
            <a:solidFill>
              <a:srgbClr val="FFA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36" name="Google Shape;636;p80"/>
            <p:cNvSpPr/>
            <p:nvPr/>
          </p:nvSpPr>
          <p:spPr>
            <a:xfrm>
              <a:off x="2157346" y="2259404"/>
              <a:ext cx="201287" cy="148063"/>
            </a:xfrm>
            <a:custGeom>
              <a:rect b="b" l="l" r="r" t="t"/>
              <a:pathLst>
                <a:path extrusionOk="0" h="6607" w="8982">
                  <a:moveTo>
                    <a:pt x="359" y="6390"/>
                  </a:moveTo>
                  <a:cubicBezTo>
                    <a:pt x="359" y="6390"/>
                    <a:pt x="359" y="6390"/>
                    <a:pt x="359" y="6390"/>
                  </a:cubicBezTo>
                  <a:lnTo>
                    <a:pt x="359" y="6392"/>
                  </a:lnTo>
                  <a:cubicBezTo>
                    <a:pt x="359" y="6391"/>
                    <a:pt x="359" y="6391"/>
                    <a:pt x="359" y="6390"/>
                  </a:cubicBezTo>
                  <a:close/>
                  <a:moveTo>
                    <a:pt x="5807" y="1"/>
                  </a:moveTo>
                  <a:cubicBezTo>
                    <a:pt x="5734" y="1"/>
                    <a:pt x="5661" y="49"/>
                    <a:pt x="5647" y="135"/>
                  </a:cubicBezTo>
                  <a:cubicBezTo>
                    <a:pt x="5357" y="1801"/>
                    <a:pt x="4224" y="1836"/>
                    <a:pt x="4224" y="1836"/>
                  </a:cubicBezTo>
                  <a:cubicBezTo>
                    <a:pt x="4157" y="1842"/>
                    <a:pt x="4091" y="1845"/>
                    <a:pt x="4026" y="1845"/>
                  </a:cubicBezTo>
                  <a:cubicBezTo>
                    <a:pt x="3458" y="1845"/>
                    <a:pt x="2982" y="1604"/>
                    <a:pt x="2743" y="1126"/>
                  </a:cubicBezTo>
                  <a:cubicBezTo>
                    <a:pt x="2713" y="1065"/>
                    <a:pt x="2655" y="1036"/>
                    <a:pt x="2598" y="1036"/>
                  </a:cubicBezTo>
                  <a:cubicBezTo>
                    <a:pt x="2532" y="1036"/>
                    <a:pt x="2466" y="1074"/>
                    <a:pt x="2445" y="1150"/>
                  </a:cubicBezTo>
                  <a:cubicBezTo>
                    <a:pt x="2332" y="1542"/>
                    <a:pt x="2426" y="2007"/>
                    <a:pt x="2574" y="2585"/>
                  </a:cubicBezTo>
                  <a:cubicBezTo>
                    <a:pt x="2721" y="3154"/>
                    <a:pt x="2860" y="3693"/>
                    <a:pt x="2533" y="4115"/>
                  </a:cubicBezTo>
                  <a:cubicBezTo>
                    <a:pt x="2322" y="4386"/>
                    <a:pt x="1977" y="4518"/>
                    <a:pt x="1478" y="4518"/>
                  </a:cubicBezTo>
                  <a:cubicBezTo>
                    <a:pt x="942" y="4518"/>
                    <a:pt x="553" y="4250"/>
                    <a:pt x="327" y="3820"/>
                  </a:cubicBezTo>
                  <a:cubicBezTo>
                    <a:pt x="296" y="3760"/>
                    <a:pt x="241" y="3733"/>
                    <a:pt x="186" y="3733"/>
                  </a:cubicBezTo>
                  <a:cubicBezTo>
                    <a:pt x="106" y="3733"/>
                    <a:pt x="27" y="3790"/>
                    <a:pt x="24" y="3887"/>
                  </a:cubicBezTo>
                  <a:cubicBezTo>
                    <a:pt x="1" y="4707"/>
                    <a:pt x="454" y="5648"/>
                    <a:pt x="359" y="6390"/>
                  </a:cubicBezTo>
                  <a:lnTo>
                    <a:pt x="359" y="6390"/>
                  </a:lnTo>
                  <a:cubicBezTo>
                    <a:pt x="471" y="6311"/>
                    <a:pt x="584" y="6236"/>
                    <a:pt x="701" y="6165"/>
                  </a:cubicBezTo>
                  <a:cubicBezTo>
                    <a:pt x="767" y="6124"/>
                    <a:pt x="841" y="6104"/>
                    <a:pt x="914" y="6104"/>
                  </a:cubicBezTo>
                  <a:cubicBezTo>
                    <a:pt x="1016" y="6104"/>
                    <a:pt x="1117" y="6142"/>
                    <a:pt x="1195" y="6215"/>
                  </a:cubicBezTo>
                  <a:lnTo>
                    <a:pt x="1253" y="6270"/>
                  </a:lnTo>
                  <a:cubicBezTo>
                    <a:pt x="1267" y="6250"/>
                    <a:pt x="1283" y="6233"/>
                    <a:pt x="1299" y="6214"/>
                  </a:cubicBezTo>
                  <a:lnTo>
                    <a:pt x="1291" y="6163"/>
                  </a:lnTo>
                  <a:cubicBezTo>
                    <a:pt x="1264" y="5982"/>
                    <a:pt x="1362" y="5804"/>
                    <a:pt x="1529" y="5728"/>
                  </a:cubicBezTo>
                  <a:cubicBezTo>
                    <a:pt x="2441" y="5323"/>
                    <a:pt x="3417" y="5121"/>
                    <a:pt x="4394" y="5121"/>
                  </a:cubicBezTo>
                  <a:cubicBezTo>
                    <a:pt x="5370" y="5121"/>
                    <a:pt x="6345" y="5323"/>
                    <a:pt x="7257" y="5728"/>
                  </a:cubicBezTo>
                  <a:cubicBezTo>
                    <a:pt x="7405" y="5794"/>
                    <a:pt x="7500" y="5942"/>
                    <a:pt x="7498" y="6106"/>
                  </a:cubicBezTo>
                  <a:cubicBezTo>
                    <a:pt x="7538" y="6135"/>
                    <a:pt x="7572" y="6168"/>
                    <a:pt x="7606" y="6203"/>
                  </a:cubicBezTo>
                  <a:cubicBezTo>
                    <a:pt x="7681" y="6138"/>
                    <a:pt x="7775" y="6105"/>
                    <a:pt x="7870" y="6105"/>
                  </a:cubicBezTo>
                  <a:cubicBezTo>
                    <a:pt x="7943" y="6105"/>
                    <a:pt x="8017" y="6125"/>
                    <a:pt x="8083" y="6165"/>
                  </a:cubicBezTo>
                  <a:cubicBezTo>
                    <a:pt x="8303" y="6300"/>
                    <a:pt x="8515" y="6449"/>
                    <a:pt x="8719" y="6606"/>
                  </a:cubicBezTo>
                  <a:cubicBezTo>
                    <a:pt x="8650" y="6445"/>
                    <a:pt x="8612" y="6274"/>
                    <a:pt x="8609" y="6099"/>
                  </a:cubicBezTo>
                  <a:cubicBezTo>
                    <a:pt x="8585" y="5482"/>
                    <a:pt x="8889" y="4674"/>
                    <a:pt x="8970" y="3930"/>
                  </a:cubicBezTo>
                  <a:cubicBezTo>
                    <a:pt x="8982" y="3824"/>
                    <a:pt x="8896" y="3747"/>
                    <a:pt x="8806" y="3747"/>
                  </a:cubicBezTo>
                  <a:cubicBezTo>
                    <a:pt x="8768" y="3747"/>
                    <a:pt x="8729" y="3761"/>
                    <a:pt x="8697" y="3793"/>
                  </a:cubicBezTo>
                  <a:cubicBezTo>
                    <a:pt x="8528" y="3964"/>
                    <a:pt x="8295" y="4063"/>
                    <a:pt x="8009" y="4063"/>
                  </a:cubicBezTo>
                  <a:cubicBezTo>
                    <a:pt x="7863" y="4063"/>
                    <a:pt x="7704" y="4037"/>
                    <a:pt x="7531" y="3982"/>
                  </a:cubicBezTo>
                  <a:cubicBezTo>
                    <a:pt x="6885" y="3777"/>
                    <a:pt x="6470" y="3078"/>
                    <a:pt x="6366" y="2530"/>
                  </a:cubicBezTo>
                  <a:cubicBezTo>
                    <a:pt x="6183" y="1564"/>
                    <a:pt x="6352" y="795"/>
                    <a:pt x="5945" y="82"/>
                  </a:cubicBezTo>
                  <a:cubicBezTo>
                    <a:pt x="5913" y="26"/>
                    <a:pt x="5860" y="1"/>
                    <a:pt x="5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37" name="Google Shape;637;p80"/>
            <p:cNvSpPr/>
            <p:nvPr/>
          </p:nvSpPr>
          <p:spPr>
            <a:xfrm>
              <a:off x="2157346" y="2282643"/>
              <a:ext cx="101921" cy="120006"/>
            </a:xfrm>
            <a:custGeom>
              <a:rect b="b" l="l" r="r" t="t"/>
              <a:pathLst>
                <a:path extrusionOk="0" h="5355" w="4548">
                  <a:moveTo>
                    <a:pt x="2600" y="0"/>
                  </a:moveTo>
                  <a:cubicBezTo>
                    <a:pt x="2533" y="0"/>
                    <a:pt x="2466" y="40"/>
                    <a:pt x="2444" y="116"/>
                  </a:cubicBezTo>
                  <a:cubicBezTo>
                    <a:pt x="2332" y="508"/>
                    <a:pt x="2426" y="972"/>
                    <a:pt x="2574" y="1548"/>
                  </a:cubicBezTo>
                  <a:cubicBezTo>
                    <a:pt x="2721" y="2119"/>
                    <a:pt x="2860" y="2656"/>
                    <a:pt x="2533" y="3078"/>
                  </a:cubicBezTo>
                  <a:cubicBezTo>
                    <a:pt x="2322" y="3350"/>
                    <a:pt x="1977" y="3483"/>
                    <a:pt x="1478" y="3483"/>
                  </a:cubicBezTo>
                  <a:cubicBezTo>
                    <a:pt x="942" y="3483"/>
                    <a:pt x="553" y="3213"/>
                    <a:pt x="327" y="2783"/>
                  </a:cubicBezTo>
                  <a:cubicBezTo>
                    <a:pt x="296" y="2723"/>
                    <a:pt x="241" y="2696"/>
                    <a:pt x="187" y="2696"/>
                  </a:cubicBezTo>
                  <a:cubicBezTo>
                    <a:pt x="107" y="2696"/>
                    <a:pt x="27" y="2754"/>
                    <a:pt x="24" y="2852"/>
                  </a:cubicBezTo>
                  <a:cubicBezTo>
                    <a:pt x="1" y="3671"/>
                    <a:pt x="455" y="4612"/>
                    <a:pt x="359" y="5355"/>
                  </a:cubicBezTo>
                  <a:cubicBezTo>
                    <a:pt x="471" y="5276"/>
                    <a:pt x="584" y="5200"/>
                    <a:pt x="701" y="5129"/>
                  </a:cubicBezTo>
                  <a:cubicBezTo>
                    <a:pt x="767" y="5089"/>
                    <a:pt x="841" y="5069"/>
                    <a:pt x="914" y="5069"/>
                  </a:cubicBezTo>
                  <a:cubicBezTo>
                    <a:pt x="1015" y="5069"/>
                    <a:pt x="1115" y="5107"/>
                    <a:pt x="1193" y="5180"/>
                  </a:cubicBezTo>
                  <a:lnTo>
                    <a:pt x="1253" y="5235"/>
                  </a:lnTo>
                  <a:cubicBezTo>
                    <a:pt x="1267" y="5216"/>
                    <a:pt x="1283" y="5197"/>
                    <a:pt x="1299" y="5180"/>
                  </a:cubicBezTo>
                  <a:lnTo>
                    <a:pt x="1291" y="5129"/>
                  </a:lnTo>
                  <a:cubicBezTo>
                    <a:pt x="1262" y="4946"/>
                    <a:pt x="1360" y="4768"/>
                    <a:pt x="1529" y="4694"/>
                  </a:cubicBezTo>
                  <a:cubicBezTo>
                    <a:pt x="2429" y="4293"/>
                    <a:pt x="3402" y="4087"/>
                    <a:pt x="4387" y="4087"/>
                  </a:cubicBezTo>
                  <a:cubicBezTo>
                    <a:pt x="4441" y="4087"/>
                    <a:pt x="4494" y="4087"/>
                    <a:pt x="4547" y="4088"/>
                  </a:cubicBezTo>
                  <a:cubicBezTo>
                    <a:pt x="4547" y="4087"/>
                    <a:pt x="4547" y="4085"/>
                    <a:pt x="4546" y="4084"/>
                  </a:cubicBezTo>
                  <a:lnTo>
                    <a:pt x="4544" y="4084"/>
                  </a:lnTo>
                  <a:cubicBezTo>
                    <a:pt x="3412" y="2660"/>
                    <a:pt x="3966" y="1365"/>
                    <a:pt x="4100" y="1098"/>
                  </a:cubicBezTo>
                  <a:cubicBezTo>
                    <a:pt x="4144" y="1016"/>
                    <a:pt x="4153" y="922"/>
                    <a:pt x="4128" y="832"/>
                  </a:cubicBezTo>
                  <a:cubicBezTo>
                    <a:pt x="4125" y="824"/>
                    <a:pt x="4122" y="814"/>
                    <a:pt x="4118" y="806"/>
                  </a:cubicBezTo>
                  <a:cubicBezTo>
                    <a:pt x="4088" y="808"/>
                    <a:pt x="4057" y="809"/>
                    <a:pt x="4027" y="809"/>
                  </a:cubicBezTo>
                  <a:cubicBezTo>
                    <a:pt x="3457" y="809"/>
                    <a:pt x="2981" y="568"/>
                    <a:pt x="2743" y="87"/>
                  </a:cubicBezTo>
                  <a:cubicBezTo>
                    <a:pt x="2712" y="28"/>
                    <a:pt x="2656" y="0"/>
                    <a:pt x="2600" y="0"/>
                  </a:cubicBezTo>
                  <a:close/>
                </a:path>
              </a:pathLst>
            </a:custGeom>
            <a:solidFill>
              <a:srgbClr val="FFA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38" name="Google Shape;638;p80"/>
            <p:cNvSpPr/>
            <p:nvPr/>
          </p:nvSpPr>
          <p:spPr>
            <a:xfrm>
              <a:off x="2140024" y="2372888"/>
              <a:ext cx="231518" cy="236515"/>
            </a:xfrm>
            <a:custGeom>
              <a:rect b="b" l="l" r="r" t="t"/>
              <a:pathLst>
                <a:path extrusionOk="0" h="10554" w="10331">
                  <a:moveTo>
                    <a:pt x="5164" y="0"/>
                  </a:moveTo>
                  <a:cubicBezTo>
                    <a:pt x="4180" y="0"/>
                    <a:pt x="3196" y="204"/>
                    <a:pt x="2277" y="612"/>
                  </a:cubicBezTo>
                  <a:cubicBezTo>
                    <a:pt x="2042" y="714"/>
                    <a:pt x="1934" y="990"/>
                    <a:pt x="2040" y="1227"/>
                  </a:cubicBezTo>
                  <a:cubicBezTo>
                    <a:pt x="2086" y="1329"/>
                    <a:pt x="2125" y="1434"/>
                    <a:pt x="2158" y="1542"/>
                  </a:cubicBezTo>
                  <a:cubicBezTo>
                    <a:pt x="2415" y="2377"/>
                    <a:pt x="2234" y="3142"/>
                    <a:pt x="2035" y="3637"/>
                  </a:cubicBezTo>
                  <a:cubicBezTo>
                    <a:pt x="1597" y="4733"/>
                    <a:pt x="428" y="6800"/>
                    <a:pt x="1" y="9021"/>
                  </a:cubicBezTo>
                  <a:cubicBezTo>
                    <a:pt x="1571" y="10043"/>
                    <a:pt x="3368" y="10554"/>
                    <a:pt x="5166" y="10554"/>
                  </a:cubicBezTo>
                  <a:cubicBezTo>
                    <a:pt x="6963" y="10554"/>
                    <a:pt x="8761" y="10043"/>
                    <a:pt x="10331" y="9021"/>
                  </a:cubicBezTo>
                  <a:cubicBezTo>
                    <a:pt x="9904" y="6800"/>
                    <a:pt x="8733" y="4734"/>
                    <a:pt x="8295" y="3637"/>
                  </a:cubicBezTo>
                  <a:cubicBezTo>
                    <a:pt x="7935" y="2739"/>
                    <a:pt x="8030" y="2003"/>
                    <a:pt x="8172" y="1541"/>
                  </a:cubicBezTo>
                  <a:cubicBezTo>
                    <a:pt x="8205" y="1434"/>
                    <a:pt x="8244" y="1328"/>
                    <a:pt x="8290" y="1225"/>
                  </a:cubicBezTo>
                  <a:lnTo>
                    <a:pt x="8290" y="1227"/>
                  </a:lnTo>
                  <a:cubicBezTo>
                    <a:pt x="8394" y="990"/>
                    <a:pt x="8289" y="714"/>
                    <a:pt x="8052" y="612"/>
                  </a:cubicBezTo>
                  <a:cubicBezTo>
                    <a:pt x="7133" y="204"/>
                    <a:pt x="6148" y="0"/>
                    <a:pt x="5164" y="0"/>
                  </a:cubicBezTo>
                  <a:close/>
                </a:path>
              </a:pathLst>
            </a:custGeom>
            <a:solidFill>
              <a:srgbClr val="FFF1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39" name="Google Shape;639;p80"/>
            <p:cNvSpPr/>
            <p:nvPr/>
          </p:nvSpPr>
          <p:spPr>
            <a:xfrm>
              <a:off x="2140024" y="2493139"/>
              <a:ext cx="231495" cy="116263"/>
            </a:xfrm>
            <a:custGeom>
              <a:rect b="b" l="l" r="r" t="t"/>
              <a:pathLst>
                <a:path extrusionOk="0" h="5188" w="10330">
                  <a:moveTo>
                    <a:pt x="1253" y="1"/>
                  </a:moveTo>
                  <a:cubicBezTo>
                    <a:pt x="780" y="1045"/>
                    <a:pt x="256" y="2322"/>
                    <a:pt x="1" y="3655"/>
                  </a:cubicBezTo>
                  <a:cubicBezTo>
                    <a:pt x="1531" y="4655"/>
                    <a:pt x="3321" y="5188"/>
                    <a:pt x="5150" y="5188"/>
                  </a:cubicBezTo>
                  <a:cubicBezTo>
                    <a:pt x="5155" y="5188"/>
                    <a:pt x="5160" y="5188"/>
                    <a:pt x="5165" y="5188"/>
                  </a:cubicBezTo>
                  <a:lnTo>
                    <a:pt x="5165" y="5188"/>
                  </a:lnTo>
                  <a:cubicBezTo>
                    <a:pt x="5170" y="5188"/>
                    <a:pt x="5175" y="5188"/>
                    <a:pt x="5181" y="5188"/>
                  </a:cubicBezTo>
                  <a:cubicBezTo>
                    <a:pt x="7009" y="5188"/>
                    <a:pt x="8799" y="4655"/>
                    <a:pt x="10329" y="3655"/>
                  </a:cubicBezTo>
                  <a:cubicBezTo>
                    <a:pt x="10074" y="2322"/>
                    <a:pt x="9550" y="1046"/>
                    <a:pt x="9077" y="1"/>
                  </a:cubicBezTo>
                  <a:lnTo>
                    <a:pt x="8347" y="332"/>
                  </a:lnTo>
                  <a:cubicBezTo>
                    <a:pt x="7214" y="1231"/>
                    <a:pt x="6129" y="1531"/>
                    <a:pt x="5186" y="1531"/>
                  </a:cubicBezTo>
                  <a:cubicBezTo>
                    <a:pt x="3300" y="1531"/>
                    <a:pt x="1983" y="332"/>
                    <a:pt x="1983" y="332"/>
                  </a:cubicBezTo>
                  <a:lnTo>
                    <a:pt x="1253" y="1"/>
                  </a:lnTo>
                  <a:close/>
                </a:path>
              </a:pathLst>
            </a:custGeom>
            <a:solidFill>
              <a:srgbClr val="F7D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40" name="Google Shape;640;p80"/>
            <p:cNvSpPr/>
            <p:nvPr/>
          </p:nvSpPr>
          <p:spPr>
            <a:xfrm>
              <a:off x="2315448" y="2394894"/>
              <a:ext cx="99680" cy="180871"/>
            </a:xfrm>
            <a:custGeom>
              <a:rect b="b" l="l" r="r" t="t"/>
              <a:pathLst>
                <a:path extrusionOk="0" h="8071" w="4448">
                  <a:moveTo>
                    <a:pt x="817" y="0"/>
                  </a:moveTo>
                  <a:cubicBezTo>
                    <a:pt x="636" y="0"/>
                    <a:pt x="462" y="105"/>
                    <a:pt x="386" y="286"/>
                  </a:cubicBezTo>
                  <a:cubicBezTo>
                    <a:pt x="174" y="797"/>
                    <a:pt x="0" y="1633"/>
                    <a:pt x="418" y="2675"/>
                  </a:cubicBezTo>
                  <a:cubicBezTo>
                    <a:pt x="860" y="3781"/>
                    <a:pt x="2033" y="5852"/>
                    <a:pt x="2456" y="8071"/>
                  </a:cubicBezTo>
                  <a:cubicBezTo>
                    <a:pt x="3194" y="7594"/>
                    <a:pt x="3862" y="7019"/>
                    <a:pt x="4444" y="6358"/>
                  </a:cubicBezTo>
                  <a:cubicBezTo>
                    <a:pt x="4446" y="6282"/>
                    <a:pt x="4448" y="6206"/>
                    <a:pt x="4448" y="6129"/>
                  </a:cubicBezTo>
                  <a:cubicBezTo>
                    <a:pt x="4448" y="3566"/>
                    <a:pt x="3091" y="1321"/>
                    <a:pt x="1058" y="70"/>
                  </a:cubicBezTo>
                  <a:lnTo>
                    <a:pt x="1058" y="68"/>
                  </a:lnTo>
                  <a:cubicBezTo>
                    <a:pt x="982" y="22"/>
                    <a:pt x="899" y="0"/>
                    <a:pt x="817" y="0"/>
                  </a:cubicBezTo>
                  <a:close/>
                </a:path>
              </a:pathLst>
            </a:custGeom>
            <a:solidFill>
              <a:srgbClr val="F7D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41" name="Google Shape;641;p80"/>
            <p:cNvSpPr/>
            <p:nvPr/>
          </p:nvSpPr>
          <p:spPr>
            <a:xfrm>
              <a:off x="2096414" y="2394872"/>
              <a:ext cx="99657" cy="180849"/>
            </a:xfrm>
            <a:custGeom>
              <a:rect b="b" l="l" r="r" t="t"/>
              <a:pathLst>
                <a:path extrusionOk="0" h="8070" w="4447">
                  <a:moveTo>
                    <a:pt x="3632" y="0"/>
                  </a:moveTo>
                  <a:cubicBezTo>
                    <a:pt x="3550" y="0"/>
                    <a:pt x="3466" y="22"/>
                    <a:pt x="3390" y="69"/>
                  </a:cubicBezTo>
                  <a:cubicBezTo>
                    <a:pt x="1355" y="1323"/>
                    <a:pt x="1" y="3567"/>
                    <a:pt x="1" y="6130"/>
                  </a:cubicBezTo>
                  <a:cubicBezTo>
                    <a:pt x="1" y="6206"/>
                    <a:pt x="2" y="6283"/>
                    <a:pt x="4" y="6359"/>
                  </a:cubicBezTo>
                  <a:cubicBezTo>
                    <a:pt x="584" y="7018"/>
                    <a:pt x="1255" y="7594"/>
                    <a:pt x="1993" y="8070"/>
                  </a:cubicBezTo>
                  <a:cubicBezTo>
                    <a:pt x="2415" y="5853"/>
                    <a:pt x="3589" y="3780"/>
                    <a:pt x="4030" y="2676"/>
                  </a:cubicBezTo>
                  <a:cubicBezTo>
                    <a:pt x="4447" y="1634"/>
                    <a:pt x="4273" y="798"/>
                    <a:pt x="4060" y="285"/>
                  </a:cubicBezTo>
                  <a:cubicBezTo>
                    <a:pt x="3986" y="106"/>
                    <a:pt x="3812" y="0"/>
                    <a:pt x="3632" y="0"/>
                  </a:cubicBezTo>
                  <a:close/>
                </a:path>
              </a:pathLst>
            </a:custGeom>
            <a:solidFill>
              <a:srgbClr val="F7D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42" name="Google Shape;642;p80"/>
            <p:cNvSpPr/>
            <p:nvPr/>
          </p:nvSpPr>
          <p:spPr>
            <a:xfrm>
              <a:off x="2096392" y="2465866"/>
              <a:ext cx="72788" cy="109854"/>
            </a:xfrm>
            <a:custGeom>
              <a:rect b="b" l="l" r="r" t="t"/>
              <a:pathLst>
                <a:path extrusionOk="0" h="4902" w="3248">
                  <a:moveTo>
                    <a:pt x="645" y="0"/>
                  </a:moveTo>
                  <a:cubicBezTo>
                    <a:pt x="219" y="929"/>
                    <a:pt x="0" y="1939"/>
                    <a:pt x="2" y="2962"/>
                  </a:cubicBezTo>
                  <a:cubicBezTo>
                    <a:pt x="2" y="3038"/>
                    <a:pt x="3" y="3114"/>
                    <a:pt x="5" y="3191"/>
                  </a:cubicBezTo>
                  <a:cubicBezTo>
                    <a:pt x="585" y="3850"/>
                    <a:pt x="1256" y="4426"/>
                    <a:pt x="1994" y="4902"/>
                  </a:cubicBezTo>
                  <a:cubicBezTo>
                    <a:pt x="2248" y="3569"/>
                    <a:pt x="2773" y="2289"/>
                    <a:pt x="3247" y="1240"/>
                  </a:cubicBezTo>
                  <a:lnTo>
                    <a:pt x="2883" y="1074"/>
                  </a:lnTo>
                  <a:cubicBezTo>
                    <a:pt x="2794" y="1035"/>
                    <a:pt x="2697" y="1015"/>
                    <a:pt x="2600" y="1015"/>
                  </a:cubicBezTo>
                  <a:cubicBezTo>
                    <a:pt x="2562" y="1015"/>
                    <a:pt x="2523" y="1018"/>
                    <a:pt x="2486" y="1024"/>
                  </a:cubicBezTo>
                  <a:cubicBezTo>
                    <a:pt x="2368" y="1043"/>
                    <a:pt x="2258" y="1052"/>
                    <a:pt x="2155" y="1052"/>
                  </a:cubicBezTo>
                  <a:cubicBezTo>
                    <a:pt x="1408" y="1052"/>
                    <a:pt x="1029" y="588"/>
                    <a:pt x="850" y="240"/>
                  </a:cubicBezTo>
                  <a:cubicBezTo>
                    <a:pt x="801" y="145"/>
                    <a:pt x="732" y="63"/>
                    <a:pt x="645" y="0"/>
                  </a:cubicBezTo>
                  <a:close/>
                </a:path>
              </a:pathLst>
            </a:custGeom>
            <a:solidFill>
              <a:srgbClr val="F4C6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43" name="Google Shape;643;p80"/>
            <p:cNvSpPr/>
            <p:nvPr/>
          </p:nvSpPr>
          <p:spPr>
            <a:xfrm>
              <a:off x="2342340" y="2465866"/>
              <a:ext cx="72833" cy="109899"/>
            </a:xfrm>
            <a:custGeom>
              <a:rect b="b" l="l" r="r" t="t"/>
              <a:pathLst>
                <a:path extrusionOk="0" h="4904" w="3250">
                  <a:moveTo>
                    <a:pt x="2603" y="0"/>
                  </a:moveTo>
                  <a:cubicBezTo>
                    <a:pt x="2517" y="63"/>
                    <a:pt x="2446" y="145"/>
                    <a:pt x="2399" y="240"/>
                  </a:cubicBezTo>
                  <a:cubicBezTo>
                    <a:pt x="2220" y="587"/>
                    <a:pt x="1841" y="1052"/>
                    <a:pt x="1092" y="1052"/>
                  </a:cubicBezTo>
                  <a:cubicBezTo>
                    <a:pt x="989" y="1052"/>
                    <a:pt x="879" y="1043"/>
                    <a:pt x="762" y="1024"/>
                  </a:cubicBezTo>
                  <a:cubicBezTo>
                    <a:pt x="724" y="1018"/>
                    <a:pt x="686" y="1015"/>
                    <a:pt x="648" y="1015"/>
                  </a:cubicBezTo>
                  <a:cubicBezTo>
                    <a:pt x="551" y="1015"/>
                    <a:pt x="454" y="1035"/>
                    <a:pt x="365" y="1074"/>
                  </a:cubicBezTo>
                  <a:lnTo>
                    <a:pt x="0" y="1240"/>
                  </a:lnTo>
                  <a:cubicBezTo>
                    <a:pt x="475" y="2289"/>
                    <a:pt x="1000" y="3569"/>
                    <a:pt x="1254" y="4904"/>
                  </a:cubicBezTo>
                  <a:cubicBezTo>
                    <a:pt x="1994" y="4427"/>
                    <a:pt x="2662" y="3850"/>
                    <a:pt x="3243" y="3191"/>
                  </a:cubicBezTo>
                  <a:cubicBezTo>
                    <a:pt x="3246" y="3115"/>
                    <a:pt x="3248" y="3038"/>
                    <a:pt x="3248" y="2962"/>
                  </a:cubicBezTo>
                  <a:cubicBezTo>
                    <a:pt x="3249" y="1939"/>
                    <a:pt x="3028" y="929"/>
                    <a:pt x="2603" y="0"/>
                  </a:cubicBezTo>
                  <a:close/>
                </a:path>
              </a:pathLst>
            </a:custGeom>
            <a:solidFill>
              <a:srgbClr val="F4C6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44" name="Google Shape;644;p80"/>
            <p:cNvSpPr/>
            <p:nvPr/>
          </p:nvSpPr>
          <p:spPr>
            <a:xfrm>
              <a:off x="2306573" y="2399645"/>
              <a:ext cx="30948" cy="20191"/>
            </a:xfrm>
            <a:custGeom>
              <a:rect b="b" l="l" r="r" t="t"/>
              <a:pathLst>
                <a:path extrusionOk="0" h="901" w="1381">
                  <a:moveTo>
                    <a:pt x="330" y="0"/>
                  </a:moveTo>
                  <a:cubicBezTo>
                    <a:pt x="219" y="0"/>
                    <a:pt x="113" y="64"/>
                    <a:pt x="65" y="172"/>
                  </a:cubicBezTo>
                  <a:cubicBezTo>
                    <a:pt x="0" y="318"/>
                    <a:pt x="65" y="490"/>
                    <a:pt x="212" y="555"/>
                  </a:cubicBezTo>
                  <a:lnTo>
                    <a:pt x="932" y="875"/>
                  </a:lnTo>
                  <a:lnTo>
                    <a:pt x="931" y="875"/>
                  </a:lnTo>
                  <a:cubicBezTo>
                    <a:pt x="969" y="893"/>
                    <a:pt x="1010" y="901"/>
                    <a:pt x="1050" y="901"/>
                  </a:cubicBezTo>
                  <a:cubicBezTo>
                    <a:pt x="1161" y="901"/>
                    <a:pt x="1266" y="836"/>
                    <a:pt x="1314" y="728"/>
                  </a:cubicBezTo>
                  <a:cubicBezTo>
                    <a:pt x="1380" y="583"/>
                    <a:pt x="1314" y="411"/>
                    <a:pt x="1167" y="347"/>
                  </a:cubicBezTo>
                  <a:lnTo>
                    <a:pt x="447" y="25"/>
                  </a:lnTo>
                  <a:cubicBezTo>
                    <a:pt x="409" y="8"/>
                    <a:pt x="369" y="0"/>
                    <a:pt x="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45" name="Google Shape;645;p80"/>
            <p:cNvSpPr/>
            <p:nvPr/>
          </p:nvSpPr>
          <p:spPr>
            <a:xfrm>
              <a:off x="2304377" y="2423445"/>
              <a:ext cx="30590" cy="13603"/>
            </a:xfrm>
            <a:custGeom>
              <a:rect b="b" l="l" r="r" t="t"/>
              <a:pathLst>
                <a:path extrusionOk="0" h="607" w="1365">
                  <a:moveTo>
                    <a:pt x="296" y="1"/>
                  </a:moveTo>
                  <a:cubicBezTo>
                    <a:pt x="139" y="1"/>
                    <a:pt x="11" y="124"/>
                    <a:pt x="5" y="280"/>
                  </a:cubicBezTo>
                  <a:cubicBezTo>
                    <a:pt x="0" y="439"/>
                    <a:pt x="123" y="572"/>
                    <a:pt x="281" y="580"/>
                  </a:cubicBezTo>
                  <a:lnTo>
                    <a:pt x="1063" y="606"/>
                  </a:lnTo>
                  <a:cubicBezTo>
                    <a:pt x="1065" y="606"/>
                    <a:pt x="1067" y="606"/>
                    <a:pt x="1069" y="606"/>
                  </a:cubicBezTo>
                  <a:cubicBezTo>
                    <a:pt x="1226" y="606"/>
                    <a:pt x="1354" y="483"/>
                    <a:pt x="1360" y="326"/>
                  </a:cubicBezTo>
                  <a:cubicBezTo>
                    <a:pt x="1365" y="168"/>
                    <a:pt x="1242" y="34"/>
                    <a:pt x="1084" y="28"/>
                  </a:cubicBezTo>
                  <a:lnTo>
                    <a:pt x="302" y="1"/>
                  </a:lnTo>
                  <a:cubicBezTo>
                    <a:pt x="300" y="1"/>
                    <a:pt x="298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46" name="Google Shape;646;p80"/>
            <p:cNvSpPr/>
            <p:nvPr/>
          </p:nvSpPr>
          <p:spPr>
            <a:xfrm>
              <a:off x="2308053" y="2442426"/>
              <a:ext cx="31486" cy="19116"/>
            </a:xfrm>
            <a:custGeom>
              <a:rect b="b" l="l" r="r" t="t"/>
              <a:pathLst>
                <a:path extrusionOk="0" h="853" w="1405">
                  <a:moveTo>
                    <a:pt x="1074" y="1"/>
                  </a:moveTo>
                  <a:cubicBezTo>
                    <a:pt x="1039" y="1"/>
                    <a:pt x="1002" y="7"/>
                    <a:pt x="967" y="21"/>
                  </a:cubicBezTo>
                  <a:lnTo>
                    <a:pt x="228" y="289"/>
                  </a:lnTo>
                  <a:cubicBezTo>
                    <a:pt x="78" y="344"/>
                    <a:pt x="0" y="512"/>
                    <a:pt x="54" y="661"/>
                  </a:cubicBezTo>
                  <a:cubicBezTo>
                    <a:pt x="97" y="779"/>
                    <a:pt x="208" y="853"/>
                    <a:pt x="326" y="853"/>
                  </a:cubicBezTo>
                  <a:cubicBezTo>
                    <a:pt x="359" y="853"/>
                    <a:pt x="392" y="847"/>
                    <a:pt x="425" y="835"/>
                  </a:cubicBezTo>
                  <a:lnTo>
                    <a:pt x="1164" y="567"/>
                  </a:lnTo>
                  <a:cubicBezTo>
                    <a:pt x="1321" y="516"/>
                    <a:pt x="1404" y="346"/>
                    <a:pt x="1347" y="192"/>
                  </a:cubicBezTo>
                  <a:cubicBezTo>
                    <a:pt x="1305" y="74"/>
                    <a:pt x="1193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47" name="Google Shape;647;p80"/>
            <p:cNvSpPr/>
            <p:nvPr/>
          </p:nvSpPr>
          <p:spPr>
            <a:xfrm>
              <a:off x="2316456" y="2462639"/>
              <a:ext cx="30993" cy="20169"/>
            </a:xfrm>
            <a:custGeom>
              <a:rect b="b" l="l" r="r" t="t"/>
              <a:pathLst>
                <a:path extrusionOk="0" h="900" w="1383">
                  <a:moveTo>
                    <a:pt x="1053" y="0"/>
                  </a:moveTo>
                  <a:cubicBezTo>
                    <a:pt x="1013" y="0"/>
                    <a:pt x="973" y="9"/>
                    <a:pt x="934" y="26"/>
                  </a:cubicBezTo>
                  <a:lnTo>
                    <a:pt x="214" y="345"/>
                  </a:lnTo>
                  <a:cubicBezTo>
                    <a:pt x="67" y="409"/>
                    <a:pt x="1" y="580"/>
                    <a:pt x="65" y="726"/>
                  </a:cubicBezTo>
                  <a:cubicBezTo>
                    <a:pt x="113" y="835"/>
                    <a:pt x="220" y="899"/>
                    <a:pt x="332" y="899"/>
                  </a:cubicBezTo>
                  <a:cubicBezTo>
                    <a:pt x="371" y="899"/>
                    <a:pt x="411" y="891"/>
                    <a:pt x="449" y="875"/>
                  </a:cubicBezTo>
                  <a:lnTo>
                    <a:pt x="1169" y="554"/>
                  </a:lnTo>
                  <a:cubicBezTo>
                    <a:pt x="1316" y="490"/>
                    <a:pt x="1382" y="319"/>
                    <a:pt x="1316" y="173"/>
                  </a:cubicBezTo>
                  <a:cubicBezTo>
                    <a:pt x="1269" y="65"/>
                    <a:pt x="1164" y="0"/>
                    <a:pt x="1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48" name="Google Shape;648;p80"/>
            <p:cNvSpPr/>
            <p:nvPr/>
          </p:nvSpPr>
          <p:spPr>
            <a:xfrm>
              <a:off x="2325577" y="2484153"/>
              <a:ext cx="30747" cy="20236"/>
            </a:xfrm>
            <a:custGeom>
              <a:rect b="b" l="l" r="r" t="t"/>
              <a:pathLst>
                <a:path extrusionOk="0" h="903" w="1372">
                  <a:moveTo>
                    <a:pt x="1042" y="0"/>
                  </a:moveTo>
                  <a:cubicBezTo>
                    <a:pt x="1005" y="0"/>
                    <a:pt x="966" y="8"/>
                    <a:pt x="930" y="23"/>
                  </a:cubicBezTo>
                  <a:lnTo>
                    <a:pt x="210" y="348"/>
                  </a:lnTo>
                  <a:cubicBezTo>
                    <a:pt x="65" y="414"/>
                    <a:pt x="1" y="586"/>
                    <a:pt x="67" y="733"/>
                  </a:cubicBezTo>
                  <a:lnTo>
                    <a:pt x="67" y="731"/>
                  </a:lnTo>
                  <a:cubicBezTo>
                    <a:pt x="114" y="839"/>
                    <a:pt x="220" y="903"/>
                    <a:pt x="330" y="903"/>
                  </a:cubicBezTo>
                  <a:cubicBezTo>
                    <a:pt x="370" y="903"/>
                    <a:pt x="411" y="894"/>
                    <a:pt x="450" y="877"/>
                  </a:cubicBezTo>
                  <a:lnTo>
                    <a:pt x="1169" y="552"/>
                  </a:lnTo>
                  <a:cubicBezTo>
                    <a:pt x="1310" y="484"/>
                    <a:pt x="1371" y="315"/>
                    <a:pt x="1307" y="172"/>
                  </a:cubicBezTo>
                  <a:cubicBezTo>
                    <a:pt x="1258" y="64"/>
                    <a:pt x="1153" y="0"/>
                    <a:pt x="1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49" name="Google Shape;649;p80"/>
            <p:cNvSpPr/>
            <p:nvPr/>
          </p:nvSpPr>
          <p:spPr>
            <a:xfrm>
              <a:off x="2335348" y="2506316"/>
              <a:ext cx="30769" cy="20236"/>
            </a:xfrm>
            <a:custGeom>
              <a:rect b="b" l="l" r="r" t="t"/>
              <a:pathLst>
                <a:path extrusionOk="0" h="903" w="1373">
                  <a:moveTo>
                    <a:pt x="1042" y="0"/>
                  </a:moveTo>
                  <a:cubicBezTo>
                    <a:pt x="1005" y="0"/>
                    <a:pt x="967" y="8"/>
                    <a:pt x="931" y="23"/>
                  </a:cubicBezTo>
                  <a:lnTo>
                    <a:pt x="211" y="348"/>
                  </a:lnTo>
                  <a:cubicBezTo>
                    <a:pt x="65" y="414"/>
                    <a:pt x="0" y="586"/>
                    <a:pt x="66" y="733"/>
                  </a:cubicBezTo>
                  <a:cubicBezTo>
                    <a:pt x="115" y="839"/>
                    <a:pt x="220" y="902"/>
                    <a:pt x="330" y="902"/>
                  </a:cubicBezTo>
                  <a:cubicBezTo>
                    <a:pt x="370" y="902"/>
                    <a:pt x="411" y="894"/>
                    <a:pt x="449" y="876"/>
                  </a:cubicBezTo>
                  <a:lnTo>
                    <a:pt x="1169" y="551"/>
                  </a:lnTo>
                  <a:cubicBezTo>
                    <a:pt x="1311" y="484"/>
                    <a:pt x="1372" y="315"/>
                    <a:pt x="1307" y="171"/>
                  </a:cubicBezTo>
                  <a:cubicBezTo>
                    <a:pt x="1258" y="64"/>
                    <a:pt x="1152" y="0"/>
                    <a:pt x="1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50" name="Google Shape;650;p80"/>
            <p:cNvSpPr/>
            <p:nvPr/>
          </p:nvSpPr>
          <p:spPr>
            <a:xfrm>
              <a:off x="2343258" y="2529354"/>
              <a:ext cx="31038" cy="19228"/>
            </a:xfrm>
            <a:custGeom>
              <a:rect b="b" l="l" r="r" t="t"/>
              <a:pathLst>
                <a:path extrusionOk="0" h="858" w="1385">
                  <a:moveTo>
                    <a:pt x="1059" y="1"/>
                  </a:moveTo>
                  <a:cubicBezTo>
                    <a:pt x="1027" y="1"/>
                    <a:pt x="994" y="6"/>
                    <a:pt x="962" y="17"/>
                  </a:cubicBezTo>
                  <a:lnTo>
                    <a:pt x="226" y="296"/>
                  </a:lnTo>
                  <a:cubicBezTo>
                    <a:pt x="76" y="353"/>
                    <a:pt x="0" y="520"/>
                    <a:pt x="57" y="672"/>
                  </a:cubicBezTo>
                  <a:lnTo>
                    <a:pt x="57" y="670"/>
                  </a:lnTo>
                  <a:cubicBezTo>
                    <a:pt x="101" y="786"/>
                    <a:pt x="212" y="857"/>
                    <a:pt x="329" y="857"/>
                  </a:cubicBezTo>
                  <a:cubicBezTo>
                    <a:pt x="363" y="857"/>
                    <a:pt x="397" y="851"/>
                    <a:pt x="431" y="839"/>
                  </a:cubicBezTo>
                  <a:lnTo>
                    <a:pt x="1167" y="558"/>
                  </a:lnTo>
                  <a:cubicBezTo>
                    <a:pt x="1314" y="500"/>
                    <a:pt x="1385" y="334"/>
                    <a:pt x="1330" y="187"/>
                  </a:cubicBezTo>
                  <a:cubicBezTo>
                    <a:pt x="1285" y="71"/>
                    <a:pt x="1176" y="1"/>
                    <a:pt x="1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51" name="Google Shape;651;p80"/>
            <p:cNvSpPr/>
            <p:nvPr/>
          </p:nvSpPr>
          <p:spPr>
            <a:xfrm>
              <a:off x="2349824" y="2552570"/>
              <a:ext cx="31441" cy="17704"/>
            </a:xfrm>
            <a:custGeom>
              <a:rect b="b" l="l" r="r" t="t"/>
              <a:pathLst>
                <a:path extrusionOk="0" h="790" w="1403">
                  <a:moveTo>
                    <a:pt x="1081" y="1"/>
                  </a:moveTo>
                  <a:cubicBezTo>
                    <a:pt x="1055" y="1"/>
                    <a:pt x="1029" y="4"/>
                    <a:pt x="1004" y="11"/>
                  </a:cubicBezTo>
                  <a:lnTo>
                    <a:pt x="247" y="221"/>
                  </a:lnTo>
                  <a:cubicBezTo>
                    <a:pt x="92" y="263"/>
                    <a:pt x="1" y="423"/>
                    <a:pt x="43" y="577"/>
                  </a:cubicBezTo>
                  <a:cubicBezTo>
                    <a:pt x="79" y="705"/>
                    <a:pt x="195" y="789"/>
                    <a:pt x="323" y="789"/>
                  </a:cubicBezTo>
                  <a:cubicBezTo>
                    <a:pt x="348" y="789"/>
                    <a:pt x="374" y="786"/>
                    <a:pt x="400" y="779"/>
                  </a:cubicBezTo>
                  <a:lnTo>
                    <a:pt x="1157" y="571"/>
                  </a:lnTo>
                  <a:cubicBezTo>
                    <a:pt x="1311" y="528"/>
                    <a:pt x="1403" y="369"/>
                    <a:pt x="1360" y="214"/>
                  </a:cubicBezTo>
                  <a:cubicBezTo>
                    <a:pt x="1325" y="86"/>
                    <a:pt x="1208" y="1"/>
                    <a:pt x="10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52" name="Google Shape;652;p80"/>
            <p:cNvSpPr/>
            <p:nvPr/>
          </p:nvSpPr>
          <p:spPr>
            <a:xfrm>
              <a:off x="2174042" y="2399623"/>
              <a:ext cx="30948" cy="20214"/>
            </a:xfrm>
            <a:custGeom>
              <a:rect b="b" l="l" r="r" t="t"/>
              <a:pathLst>
                <a:path extrusionOk="0" h="902" w="1381">
                  <a:moveTo>
                    <a:pt x="1050" y="1"/>
                  </a:moveTo>
                  <a:cubicBezTo>
                    <a:pt x="1011" y="1"/>
                    <a:pt x="971" y="9"/>
                    <a:pt x="932" y="26"/>
                  </a:cubicBezTo>
                  <a:lnTo>
                    <a:pt x="211" y="348"/>
                  </a:lnTo>
                  <a:cubicBezTo>
                    <a:pt x="65" y="412"/>
                    <a:pt x="0" y="583"/>
                    <a:pt x="65" y="729"/>
                  </a:cubicBezTo>
                  <a:lnTo>
                    <a:pt x="66" y="729"/>
                  </a:lnTo>
                  <a:cubicBezTo>
                    <a:pt x="114" y="838"/>
                    <a:pt x="220" y="901"/>
                    <a:pt x="331" y="901"/>
                  </a:cubicBezTo>
                  <a:cubicBezTo>
                    <a:pt x="370" y="901"/>
                    <a:pt x="410" y="893"/>
                    <a:pt x="448" y="876"/>
                  </a:cubicBezTo>
                  <a:lnTo>
                    <a:pt x="1169" y="556"/>
                  </a:lnTo>
                  <a:cubicBezTo>
                    <a:pt x="1315" y="490"/>
                    <a:pt x="1380" y="318"/>
                    <a:pt x="1315" y="173"/>
                  </a:cubicBezTo>
                  <a:cubicBezTo>
                    <a:pt x="1267" y="65"/>
                    <a:pt x="1161" y="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53" name="Google Shape;653;p80"/>
            <p:cNvSpPr/>
            <p:nvPr/>
          </p:nvSpPr>
          <p:spPr>
            <a:xfrm>
              <a:off x="2176507" y="2423445"/>
              <a:ext cx="30657" cy="13603"/>
            </a:xfrm>
            <a:custGeom>
              <a:rect b="b" l="l" r="r" t="t"/>
              <a:pathLst>
                <a:path extrusionOk="0" h="607" w="1368">
                  <a:moveTo>
                    <a:pt x="1074" y="1"/>
                  </a:moveTo>
                  <a:cubicBezTo>
                    <a:pt x="1072" y="1"/>
                    <a:pt x="1070" y="1"/>
                    <a:pt x="1068" y="1"/>
                  </a:cubicBezTo>
                  <a:lnTo>
                    <a:pt x="284" y="28"/>
                  </a:lnTo>
                  <a:cubicBezTo>
                    <a:pt x="125" y="32"/>
                    <a:pt x="0" y="166"/>
                    <a:pt x="5" y="326"/>
                  </a:cubicBezTo>
                  <a:cubicBezTo>
                    <a:pt x="10" y="484"/>
                    <a:pt x="139" y="607"/>
                    <a:pt x="296" y="607"/>
                  </a:cubicBezTo>
                  <a:cubicBezTo>
                    <a:pt x="299" y="607"/>
                    <a:pt x="302" y="606"/>
                    <a:pt x="305" y="606"/>
                  </a:cubicBezTo>
                  <a:lnTo>
                    <a:pt x="1087" y="580"/>
                  </a:lnTo>
                  <a:cubicBezTo>
                    <a:pt x="1246" y="572"/>
                    <a:pt x="1368" y="438"/>
                    <a:pt x="1363" y="280"/>
                  </a:cubicBezTo>
                  <a:cubicBezTo>
                    <a:pt x="1358" y="124"/>
                    <a:pt x="1229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54" name="Google Shape;654;p80"/>
            <p:cNvSpPr/>
            <p:nvPr/>
          </p:nvSpPr>
          <p:spPr>
            <a:xfrm>
              <a:off x="2172473" y="2442583"/>
              <a:ext cx="31240" cy="19026"/>
            </a:xfrm>
            <a:custGeom>
              <a:rect b="b" l="l" r="r" t="t"/>
              <a:pathLst>
                <a:path extrusionOk="0" h="849" w="1394">
                  <a:moveTo>
                    <a:pt x="327" y="0"/>
                  </a:moveTo>
                  <a:cubicBezTo>
                    <a:pt x="208" y="0"/>
                    <a:pt x="96" y="73"/>
                    <a:pt x="53" y="191"/>
                  </a:cubicBezTo>
                  <a:cubicBezTo>
                    <a:pt x="1" y="339"/>
                    <a:pt x="73" y="502"/>
                    <a:pt x="218" y="560"/>
                  </a:cubicBezTo>
                  <a:lnTo>
                    <a:pt x="958" y="828"/>
                  </a:lnTo>
                  <a:cubicBezTo>
                    <a:pt x="993" y="842"/>
                    <a:pt x="1029" y="848"/>
                    <a:pt x="1065" y="848"/>
                  </a:cubicBezTo>
                  <a:cubicBezTo>
                    <a:pt x="1184" y="848"/>
                    <a:pt x="1296" y="775"/>
                    <a:pt x="1338" y="658"/>
                  </a:cubicBezTo>
                  <a:cubicBezTo>
                    <a:pt x="1393" y="503"/>
                    <a:pt x="1311" y="334"/>
                    <a:pt x="1155" y="282"/>
                  </a:cubicBezTo>
                  <a:lnTo>
                    <a:pt x="415" y="14"/>
                  </a:lnTo>
                  <a:cubicBezTo>
                    <a:pt x="386" y="5"/>
                    <a:pt x="356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55" name="Google Shape;655;p80"/>
            <p:cNvSpPr/>
            <p:nvPr/>
          </p:nvSpPr>
          <p:spPr>
            <a:xfrm>
              <a:off x="2164092" y="2462639"/>
              <a:ext cx="30948" cy="20169"/>
            </a:xfrm>
            <a:custGeom>
              <a:rect b="b" l="l" r="r" t="t"/>
              <a:pathLst>
                <a:path extrusionOk="0" h="900" w="1381">
                  <a:moveTo>
                    <a:pt x="330" y="0"/>
                  </a:moveTo>
                  <a:cubicBezTo>
                    <a:pt x="219" y="0"/>
                    <a:pt x="113" y="65"/>
                    <a:pt x="66" y="173"/>
                  </a:cubicBezTo>
                  <a:cubicBezTo>
                    <a:pt x="1" y="319"/>
                    <a:pt x="67" y="490"/>
                    <a:pt x="214" y="554"/>
                  </a:cubicBezTo>
                  <a:lnTo>
                    <a:pt x="935" y="875"/>
                  </a:lnTo>
                  <a:cubicBezTo>
                    <a:pt x="973" y="891"/>
                    <a:pt x="1012" y="899"/>
                    <a:pt x="1051" y="899"/>
                  </a:cubicBezTo>
                  <a:cubicBezTo>
                    <a:pt x="1163" y="899"/>
                    <a:pt x="1268" y="835"/>
                    <a:pt x="1316" y="726"/>
                  </a:cubicBezTo>
                  <a:cubicBezTo>
                    <a:pt x="1381" y="581"/>
                    <a:pt x="1315" y="409"/>
                    <a:pt x="1170" y="345"/>
                  </a:cubicBezTo>
                  <a:lnTo>
                    <a:pt x="449" y="26"/>
                  </a:lnTo>
                  <a:cubicBezTo>
                    <a:pt x="410" y="9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56" name="Google Shape;656;p80"/>
            <p:cNvSpPr/>
            <p:nvPr/>
          </p:nvSpPr>
          <p:spPr>
            <a:xfrm>
              <a:off x="2155150" y="2484131"/>
              <a:ext cx="30679" cy="20214"/>
            </a:xfrm>
            <a:custGeom>
              <a:rect b="b" l="l" r="r" t="t"/>
              <a:pathLst>
                <a:path extrusionOk="0" h="902" w="1369">
                  <a:moveTo>
                    <a:pt x="330" y="0"/>
                  </a:moveTo>
                  <a:cubicBezTo>
                    <a:pt x="220" y="0"/>
                    <a:pt x="115" y="64"/>
                    <a:pt x="66" y="171"/>
                  </a:cubicBezTo>
                  <a:cubicBezTo>
                    <a:pt x="1" y="316"/>
                    <a:pt x="64" y="485"/>
                    <a:pt x="206" y="553"/>
                  </a:cubicBezTo>
                  <a:lnTo>
                    <a:pt x="925" y="878"/>
                  </a:lnTo>
                  <a:cubicBezTo>
                    <a:pt x="962" y="894"/>
                    <a:pt x="1001" y="901"/>
                    <a:pt x="1040" y="901"/>
                  </a:cubicBezTo>
                  <a:cubicBezTo>
                    <a:pt x="1150" y="901"/>
                    <a:pt x="1256" y="837"/>
                    <a:pt x="1304" y="731"/>
                  </a:cubicBezTo>
                  <a:cubicBezTo>
                    <a:pt x="1368" y="587"/>
                    <a:pt x="1307" y="417"/>
                    <a:pt x="1163" y="349"/>
                  </a:cubicBezTo>
                  <a:lnTo>
                    <a:pt x="446" y="24"/>
                  </a:lnTo>
                  <a:cubicBezTo>
                    <a:pt x="408" y="8"/>
                    <a:pt x="369" y="0"/>
                    <a:pt x="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57" name="Google Shape;657;p80"/>
            <p:cNvSpPr/>
            <p:nvPr/>
          </p:nvSpPr>
          <p:spPr>
            <a:xfrm>
              <a:off x="2145447" y="2506316"/>
              <a:ext cx="30859" cy="20281"/>
            </a:xfrm>
            <a:custGeom>
              <a:rect b="b" l="l" r="r" t="t"/>
              <a:pathLst>
                <a:path extrusionOk="0" h="905" w="1377">
                  <a:moveTo>
                    <a:pt x="329" y="0"/>
                  </a:moveTo>
                  <a:cubicBezTo>
                    <a:pt x="219" y="0"/>
                    <a:pt x="113" y="64"/>
                    <a:pt x="65" y="171"/>
                  </a:cubicBezTo>
                  <a:cubicBezTo>
                    <a:pt x="0" y="315"/>
                    <a:pt x="62" y="484"/>
                    <a:pt x="204" y="551"/>
                  </a:cubicBezTo>
                  <a:lnTo>
                    <a:pt x="921" y="876"/>
                  </a:lnTo>
                  <a:cubicBezTo>
                    <a:pt x="962" y="895"/>
                    <a:pt x="1004" y="905"/>
                    <a:pt x="1046" y="905"/>
                  </a:cubicBezTo>
                  <a:cubicBezTo>
                    <a:pt x="1156" y="905"/>
                    <a:pt x="1262" y="842"/>
                    <a:pt x="1311" y="734"/>
                  </a:cubicBezTo>
                  <a:cubicBezTo>
                    <a:pt x="1377" y="586"/>
                    <a:pt x="1309" y="413"/>
                    <a:pt x="1161" y="348"/>
                  </a:cubicBezTo>
                  <a:lnTo>
                    <a:pt x="442" y="23"/>
                  </a:lnTo>
                  <a:cubicBezTo>
                    <a:pt x="405" y="8"/>
                    <a:pt x="367" y="0"/>
                    <a:pt x="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58" name="Google Shape;658;p80"/>
            <p:cNvSpPr/>
            <p:nvPr/>
          </p:nvSpPr>
          <p:spPr>
            <a:xfrm>
              <a:off x="2137245" y="2529354"/>
              <a:ext cx="31195" cy="19295"/>
            </a:xfrm>
            <a:custGeom>
              <a:rect b="b" l="l" r="r" t="t"/>
              <a:pathLst>
                <a:path extrusionOk="0" h="861" w="1392">
                  <a:moveTo>
                    <a:pt x="327" y="1"/>
                  </a:moveTo>
                  <a:cubicBezTo>
                    <a:pt x="210" y="1"/>
                    <a:pt x="99" y="72"/>
                    <a:pt x="55" y="187"/>
                  </a:cubicBezTo>
                  <a:cubicBezTo>
                    <a:pt x="0" y="336"/>
                    <a:pt x="71" y="500"/>
                    <a:pt x="218" y="560"/>
                  </a:cubicBezTo>
                  <a:lnTo>
                    <a:pt x="954" y="839"/>
                  </a:lnTo>
                  <a:cubicBezTo>
                    <a:pt x="990" y="853"/>
                    <a:pt x="1027" y="860"/>
                    <a:pt x="1063" y="860"/>
                  </a:cubicBezTo>
                  <a:cubicBezTo>
                    <a:pt x="1179" y="860"/>
                    <a:pt x="1290" y="789"/>
                    <a:pt x="1333" y="673"/>
                  </a:cubicBezTo>
                  <a:cubicBezTo>
                    <a:pt x="1391" y="522"/>
                    <a:pt x="1312" y="351"/>
                    <a:pt x="1159" y="298"/>
                  </a:cubicBezTo>
                  <a:lnTo>
                    <a:pt x="423" y="17"/>
                  </a:lnTo>
                  <a:cubicBezTo>
                    <a:pt x="391" y="6"/>
                    <a:pt x="359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59" name="Google Shape;659;p80"/>
            <p:cNvSpPr/>
            <p:nvPr/>
          </p:nvSpPr>
          <p:spPr>
            <a:xfrm>
              <a:off x="2130275" y="2552570"/>
              <a:ext cx="31262" cy="17659"/>
            </a:xfrm>
            <a:custGeom>
              <a:rect b="b" l="l" r="r" t="t"/>
              <a:pathLst>
                <a:path extrusionOk="0" h="788" w="1395">
                  <a:moveTo>
                    <a:pt x="323" y="1"/>
                  </a:moveTo>
                  <a:cubicBezTo>
                    <a:pt x="195" y="1"/>
                    <a:pt x="79" y="86"/>
                    <a:pt x="43" y="214"/>
                  </a:cubicBezTo>
                  <a:cubicBezTo>
                    <a:pt x="1" y="369"/>
                    <a:pt x="92" y="528"/>
                    <a:pt x="245" y="571"/>
                  </a:cubicBezTo>
                  <a:lnTo>
                    <a:pt x="1004" y="779"/>
                  </a:lnTo>
                  <a:cubicBezTo>
                    <a:pt x="1027" y="785"/>
                    <a:pt x="1051" y="788"/>
                    <a:pt x="1074" y="788"/>
                  </a:cubicBezTo>
                  <a:cubicBezTo>
                    <a:pt x="1202" y="788"/>
                    <a:pt x="1318" y="704"/>
                    <a:pt x="1354" y="576"/>
                  </a:cubicBezTo>
                  <a:cubicBezTo>
                    <a:pt x="1395" y="423"/>
                    <a:pt x="1308" y="265"/>
                    <a:pt x="1157" y="221"/>
                  </a:cubicBezTo>
                  <a:lnTo>
                    <a:pt x="400" y="11"/>
                  </a:lnTo>
                  <a:cubicBezTo>
                    <a:pt x="374" y="4"/>
                    <a:pt x="348" y="1"/>
                    <a:pt x="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</p:grpSp>
      <p:grpSp>
        <p:nvGrpSpPr>
          <p:cNvPr id="660" name="Google Shape;660;p80"/>
          <p:cNvGrpSpPr/>
          <p:nvPr/>
        </p:nvGrpSpPr>
        <p:grpSpPr>
          <a:xfrm>
            <a:off x="6637447" y="1511588"/>
            <a:ext cx="700777" cy="757063"/>
            <a:chOff x="5994715" y="1435348"/>
            <a:chExt cx="424199" cy="443246"/>
          </a:xfrm>
        </p:grpSpPr>
        <p:sp>
          <p:nvSpPr>
            <p:cNvPr id="661" name="Google Shape;661;p80"/>
            <p:cNvSpPr/>
            <p:nvPr/>
          </p:nvSpPr>
          <p:spPr>
            <a:xfrm>
              <a:off x="5994715" y="1635871"/>
              <a:ext cx="424199" cy="223674"/>
            </a:xfrm>
            <a:custGeom>
              <a:rect b="b" l="l" r="r" t="t"/>
              <a:pathLst>
                <a:path extrusionOk="0" h="9981" w="18929">
                  <a:moveTo>
                    <a:pt x="14" y="1"/>
                  </a:moveTo>
                  <a:cubicBezTo>
                    <a:pt x="5" y="171"/>
                    <a:pt x="0" y="343"/>
                    <a:pt x="0" y="516"/>
                  </a:cubicBezTo>
                  <a:cubicBezTo>
                    <a:pt x="0" y="5743"/>
                    <a:pt x="4239" y="9980"/>
                    <a:pt x="9464" y="9980"/>
                  </a:cubicBezTo>
                  <a:cubicBezTo>
                    <a:pt x="14691" y="9980"/>
                    <a:pt x="18929" y="5743"/>
                    <a:pt x="18929" y="516"/>
                  </a:cubicBezTo>
                  <a:cubicBezTo>
                    <a:pt x="18929" y="343"/>
                    <a:pt x="18924" y="171"/>
                    <a:pt x="18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62" name="Google Shape;662;p80"/>
            <p:cNvSpPr/>
            <p:nvPr/>
          </p:nvSpPr>
          <p:spPr>
            <a:xfrm>
              <a:off x="5995656" y="1435348"/>
              <a:ext cx="422339" cy="253636"/>
            </a:xfrm>
            <a:custGeom>
              <a:rect b="b" l="l" r="r" t="t"/>
              <a:pathLst>
                <a:path extrusionOk="0" h="11318" w="18846">
                  <a:moveTo>
                    <a:pt x="9422" y="0"/>
                  </a:moveTo>
                  <a:cubicBezTo>
                    <a:pt x="4497" y="0"/>
                    <a:pt x="450" y="3763"/>
                    <a:pt x="1" y="8572"/>
                  </a:cubicBezTo>
                  <a:lnTo>
                    <a:pt x="2745" y="11317"/>
                  </a:lnTo>
                  <a:cubicBezTo>
                    <a:pt x="4142" y="9101"/>
                    <a:pt x="6609" y="7630"/>
                    <a:pt x="9422" y="7630"/>
                  </a:cubicBezTo>
                  <a:cubicBezTo>
                    <a:pt x="12236" y="7630"/>
                    <a:pt x="14703" y="9101"/>
                    <a:pt x="16100" y="11317"/>
                  </a:cubicBezTo>
                  <a:lnTo>
                    <a:pt x="18846" y="8572"/>
                  </a:lnTo>
                  <a:cubicBezTo>
                    <a:pt x="18395" y="3763"/>
                    <a:pt x="14349" y="0"/>
                    <a:pt x="9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63" name="Google Shape;663;p80"/>
            <p:cNvSpPr/>
            <p:nvPr/>
          </p:nvSpPr>
          <p:spPr>
            <a:xfrm>
              <a:off x="5995656" y="1522320"/>
              <a:ext cx="117361" cy="166663"/>
            </a:xfrm>
            <a:custGeom>
              <a:rect b="b" l="l" r="r" t="t"/>
              <a:pathLst>
                <a:path extrusionOk="0" h="7437" w="5237">
                  <a:moveTo>
                    <a:pt x="1780" y="0"/>
                  </a:moveTo>
                  <a:lnTo>
                    <a:pt x="1780" y="0"/>
                  </a:lnTo>
                  <a:cubicBezTo>
                    <a:pt x="774" y="1374"/>
                    <a:pt x="158" y="2995"/>
                    <a:pt x="1" y="4691"/>
                  </a:cubicBezTo>
                  <a:lnTo>
                    <a:pt x="2747" y="7436"/>
                  </a:lnTo>
                  <a:cubicBezTo>
                    <a:pt x="3379" y="6432"/>
                    <a:pt x="4231" y="5582"/>
                    <a:pt x="5237" y="4951"/>
                  </a:cubicBezTo>
                  <a:cubicBezTo>
                    <a:pt x="4114" y="3765"/>
                    <a:pt x="3119" y="2724"/>
                    <a:pt x="2641" y="2244"/>
                  </a:cubicBezTo>
                  <a:cubicBezTo>
                    <a:pt x="1860" y="1464"/>
                    <a:pt x="1732" y="618"/>
                    <a:pt x="1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64" name="Google Shape;664;p80"/>
            <p:cNvSpPr/>
            <p:nvPr/>
          </p:nvSpPr>
          <p:spPr>
            <a:xfrm>
              <a:off x="5995656" y="1564787"/>
              <a:ext cx="15799" cy="78413"/>
            </a:xfrm>
            <a:custGeom>
              <a:rect b="b" l="l" r="r" t="t"/>
              <a:pathLst>
                <a:path extrusionOk="0" h="3499" w="705">
                  <a:moveTo>
                    <a:pt x="704" y="1"/>
                  </a:moveTo>
                  <a:cubicBezTo>
                    <a:pt x="327" y="890"/>
                    <a:pt x="91" y="1834"/>
                    <a:pt x="1" y="2796"/>
                  </a:cubicBezTo>
                  <a:lnTo>
                    <a:pt x="704" y="3499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65" name="Google Shape;665;p80"/>
            <p:cNvSpPr/>
            <p:nvPr/>
          </p:nvSpPr>
          <p:spPr>
            <a:xfrm>
              <a:off x="6054818" y="1465198"/>
              <a:ext cx="43475" cy="223786"/>
            </a:xfrm>
            <a:custGeom>
              <a:rect b="b" l="l" r="r" t="t"/>
              <a:pathLst>
                <a:path extrusionOk="0" h="9986" w="1940">
                  <a:moveTo>
                    <a:pt x="1939" y="1"/>
                  </a:moveTo>
                  <a:cubicBezTo>
                    <a:pt x="1229" y="425"/>
                    <a:pt x="578" y="939"/>
                    <a:pt x="1" y="1532"/>
                  </a:cubicBezTo>
                  <a:lnTo>
                    <a:pt x="1" y="9881"/>
                  </a:lnTo>
                  <a:lnTo>
                    <a:pt x="105" y="9985"/>
                  </a:lnTo>
                  <a:cubicBezTo>
                    <a:pt x="595" y="9209"/>
                    <a:pt x="1215" y="8525"/>
                    <a:pt x="1939" y="7962"/>
                  </a:cubicBezTo>
                  <a:lnTo>
                    <a:pt x="1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66" name="Google Shape;666;p80"/>
            <p:cNvSpPr/>
            <p:nvPr/>
          </p:nvSpPr>
          <p:spPr>
            <a:xfrm>
              <a:off x="6054863" y="1572653"/>
              <a:ext cx="43431" cy="116330"/>
            </a:xfrm>
            <a:custGeom>
              <a:rect b="b" l="l" r="r" t="t"/>
              <a:pathLst>
                <a:path extrusionOk="0" h="5191" w="1938">
                  <a:moveTo>
                    <a:pt x="0" y="0"/>
                  </a:moveTo>
                  <a:lnTo>
                    <a:pt x="0" y="5086"/>
                  </a:lnTo>
                  <a:lnTo>
                    <a:pt x="105" y="5190"/>
                  </a:lnTo>
                  <a:cubicBezTo>
                    <a:pt x="593" y="4414"/>
                    <a:pt x="1213" y="3730"/>
                    <a:pt x="1937" y="3167"/>
                  </a:cubicBezTo>
                  <a:lnTo>
                    <a:pt x="1937" y="2011"/>
                  </a:lnTo>
                  <a:cubicBezTo>
                    <a:pt x="1093" y="1125"/>
                    <a:pt x="382" y="38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67" name="Google Shape;667;p80"/>
            <p:cNvSpPr/>
            <p:nvPr/>
          </p:nvSpPr>
          <p:spPr>
            <a:xfrm>
              <a:off x="6315377" y="1465198"/>
              <a:ext cx="43431" cy="223786"/>
            </a:xfrm>
            <a:custGeom>
              <a:rect b="b" l="l" r="r" t="t"/>
              <a:pathLst>
                <a:path extrusionOk="0" h="9986" w="1938">
                  <a:moveTo>
                    <a:pt x="0" y="1"/>
                  </a:moveTo>
                  <a:lnTo>
                    <a:pt x="0" y="7962"/>
                  </a:lnTo>
                  <a:cubicBezTo>
                    <a:pt x="723" y="8525"/>
                    <a:pt x="1344" y="9209"/>
                    <a:pt x="1833" y="9985"/>
                  </a:cubicBezTo>
                  <a:lnTo>
                    <a:pt x="1937" y="9881"/>
                  </a:lnTo>
                  <a:lnTo>
                    <a:pt x="1937" y="1532"/>
                  </a:lnTo>
                  <a:cubicBezTo>
                    <a:pt x="1361" y="939"/>
                    <a:pt x="710" y="42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68" name="Google Shape;668;p80"/>
            <p:cNvSpPr/>
            <p:nvPr/>
          </p:nvSpPr>
          <p:spPr>
            <a:xfrm>
              <a:off x="6141656" y="1436423"/>
              <a:ext cx="43475" cy="182328"/>
            </a:xfrm>
            <a:custGeom>
              <a:rect b="b" l="l" r="r" t="t"/>
              <a:pathLst>
                <a:path extrusionOk="0" h="8136" w="1940">
                  <a:moveTo>
                    <a:pt x="1939" y="1"/>
                  </a:moveTo>
                  <a:cubicBezTo>
                    <a:pt x="1280" y="69"/>
                    <a:pt x="632" y="204"/>
                    <a:pt x="1" y="408"/>
                  </a:cubicBezTo>
                  <a:lnTo>
                    <a:pt x="1" y="8136"/>
                  </a:lnTo>
                  <a:cubicBezTo>
                    <a:pt x="624" y="7888"/>
                    <a:pt x="1275" y="7722"/>
                    <a:pt x="1939" y="7642"/>
                  </a:cubicBezTo>
                  <a:lnTo>
                    <a:pt x="1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69" name="Google Shape;669;p80"/>
            <p:cNvSpPr/>
            <p:nvPr/>
          </p:nvSpPr>
          <p:spPr>
            <a:xfrm>
              <a:off x="6402215" y="1564787"/>
              <a:ext cx="15777" cy="78413"/>
            </a:xfrm>
            <a:custGeom>
              <a:rect b="b" l="l" r="r" t="t"/>
              <a:pathLst>
                <a:path extrusionOk="0" h="3499" w="704">
                  <a:moveTo>
                    <a:pt x="0" y="1"/>
                  </a:moveTo>
                  <a:lnTo>
                    <a:pt x="0" y="3499"/>
                  </a:lnTo>
                  <a:lnTo>
                    <a:pt x="704" y="2796"/>
                  </a:lnTo>
                  <a:cubicBezTo>
                    <a:pt x="614" y="1834"/>
                    <a:pt x="376" y="890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70" name="Google Shape;670;p80"/>
            <p:cNvSpPr/>
            <p:nvPr/>
          </p:nvSpPr>
          <p:spPr>
            <a:xfrm>
              <a:off x="6228539" y="1436423"/>
              <a:ext cx="43431" cy="182328"/>
            </a:xfrm>
            <a:custGeom>
              <a:rect b="b" l="l" r="r" t="t"/>
              <a:pathLst>
                <a:path extrusionOk="0" h="8136" w="1938">
                  <a:moveTo>
                    <a:pt x="0" y="1"/>
                  </a:moveTo>
                  <a:lnTo>
                    <a:pt x="0" y="7642"/>
                  </a:lnTo>
                  <a:cubicBezTo>
                    <a:pt x="664" y="7722"/>
                    <a:pt x="1316" y="7890"/>
                    <a:pt x="1937" y="8136"/>
                  </a:cubicBezTo>
                  <a:lnTo>
                    <a:pt x="1937" y="408"/>
                  </a:lnTo>
                  <a:cubicBezTo>
                    <a:pt x="1308" y="204"/>
                    <a:pt x="658" y="6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71" name="Google Shape;671;p80"/>
            <p:cNvSpPr/>
            <p:nvPr/>
          </p:nvSpPr>
          <p:spPr>
            <a:xfrm>
              <a:off x="6056454" y="1604453"/>
              <a:ext cx="300765" cy="206889"/>
            </a:xfrm>
            <a:custGeom>
              <a:rect b="b" l="l" r="r" t="t"/>
              <a:pathLst>
                <a:path extrusionOk="0" h="9232" w="13421">
                  <a:moveTo>
                    <a:pt x="6709" y="0"/>
                  </a:moveTo>
                  <a:cubicBezTo>
                    <a:pt x="3875" y="0"/>
                    <a:pt x="1391" y="1496"/>
                    <a:pt x="0" y="3738"/>
                  </a:cubicBezTo>
                  <a:lnTo>
                    <a:pt x="5490" y="9231"/>
                  </a:lnTo>
                  <a:cubicBezTo>
                    <a:pt x="5822" y="8921"/>
                    <a:pt x="6257" y="8749"/>
                    <a:pt x="6709" y="8749"/>
                  </a:cubicBezTo>
                  <a:cubicBezTo>
                    <a:pt x="6712" y="8749"/>
                    <a:pt x="6714" y="8749"/>
                    <a:pt x="6716" y="8749"/>
                  </a:cubicBezTo>
                  <a:cubicBezTo>
                    <a:pt x="7166" y="8749"/>
                    <a:pt x="7600" y="8920"/>
                    <a:pt x="7929" y="9230"/>
                  </a:cubicBezTo>
                  <a:lnTo>
                    <a:pt x="13420" y="3738"/>
                  </a:lnTo>
                  <a:cubicBezTo>
                    <a:pt x="12029" y="1496"/>
                    <a:pt x="9544" y="0"/>
                    <a:pt x="6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72" name="Google Shape;672;p80"/>
            <p:cNvSpPr/>
            <p:nvPr/>
          </p:nvSpPr>
          <p:spPr>
            <a:xfrm>
              <a:off x="6056454" y="1632084"/>
              <a:ext cx="214486" cy="179258"/>
            </a:xfrm>
            <a:custGeom>
              <a:rect b="b" l="l" r="r" t="t"/>
              <a:pathLst>
                <a:path extrusionOk="0" h="7999" w="9571">
                  <a:moveTo>
                    <a:pt x="2475" y="1"/>
                  </a:moveTo>
                  <a:cubicBezTo>
                    <a:pt x="1472" y="639"/>
                    <a:pt x="627" y="1496"/>
                    <a:pt x="0" y="2505"/>
                  </a:cubicBezTo>
                  <a:lnTo>
                    <a:pt x="5490" y="7998"/>
                  </a:lnTo>
                  <a:cubicBezTo>
                    <a:pt x="5833" y="7677"/>
                    <a:pt x="6271" y="7516"/>
                    <a:pt x="6709" y="7516"/>
                  </a:cubicBezTo>
                  <a:cubicBezTo>
                    <a:pt x="7147" y="7516"/>
                    <a:pt x="7586" y="7677"/>
                    <a:pt x="7929" y="7998"/>
                  </a:cubicBezTo>
                  <a:lnTo>
                    <a:pt x="9570" y="6357"/>
                  </a:lnTo>
                  <a:lnTo>
                    <a:pt x="9329" y="6151"/>
                  </a:lnTo>
                  <a:cubicBezTo>
                    <a:pt x="9187" y="6221"/>
                    <a:pt x="9046" y="6249"/>
                    <a:pt x="8911" y="6249"/>
                  </a:cubicBezTo>
                  <a:cubicBezTo>
                    <a:pt x="8234" y="6249"/>
                    <a:pt x="7679" y="5535"/>
                    <a:pt x="7679" y="5535"/>
                  </a:cubicBezTo>
                  <a:cubicBezTo>
                    <a:pt x="7679" y="5535"/>
                    <a:pt x="4790" y="2447"/>
                    <a:pt x="2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73" name="Google Shape;673;p80"/>
            <p:cNvSpPr/>
            <p:nvPr/>
          </p:nvSpPr>
          <p:spPr>
            <a:xfrm>
              <a:off x="6107055" y="1639098"/>
              <a:ext cx="199539" cy="172243"/>
            </a:xfrm>
            <a:custGeom>
              <a:rect b="b" l="l" r="r" t="t"/>
              <a:pathLst>
                <a:path extrusionOk="0" h="7686" w="8904">
                  <a:moveTo>
                    <a:pt x="4453" y="0"/>
                  </a:moveTo>
                  <a:lnTo>
                    <a:pt x="1" y="4452"/>
                  </a:lnTo>
                  <a:lnTo>
                    <a:pt x="3234" y="7685"/>
                  </a:lnTo>
                  <a:cubicBezTo>
                    <a:pt x="3564" y="7375"/>
                    <a:pt x="3999" y="7203"/>
                    <a:pt x="4453" y="7203"/>
                  </a:cubicBezTo>
                  <a:lnTo>
                    <a:pt x="4451" y="7203"/>
                  </a:lnTo>
                  <a:cubicBezTo>
                    <a:pt x="4454" y="7203"/>
                    <a:pt x="4456" y="7203"/>
                    <a:pt x="4458" y="7203"/>
                  </a:cubicBezTo>
                  <a:cubicBezTo>
                    <a:pt x="4908" y="7203"/>
                    <a:pt x="5342" y="7374"/>
                    <a:pt x="5671" y="7684"/>
                  </a:cubicBezTo>
                  <a:lnTo>
                    <a:pt x="8904" y="4451"/>
                  </a:lnTo>
                  <a:lnTo>
                    <a:pt x="4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74" name="Google Shape;674;p80"/>
            <p:cNvSpPr/>
            <p:nvPr/>
          </p:nvSpPr>
          <p:spPr>
            <a:xfrm>
              <a:off x="6107055" y="1684546"/>
              <a:ext cx="163884" cy="126796"/>
            </a:xfrm>
            <a:custGeom>
              <a:rect b="b" l="l" r="r" t="t"/>
              <a:pathLst>
                <a:path extrusionOk="0" h="5658" w="7313">
                  <a:moveTo>
                    <a:pt x="2425" y="0"/>
                  </a:moveTo>
                  <a:lnTo>
                    <a:pt x="1" y="2424"/>
                  </a:lnTo>
                  <a:lnTo>
                    <a:pt x="3234" y="5657"/>
                  </a:lnTo>
                  <a:cubicBezTo>
                    <a:pt x="3576" y="5336"/>
                    <a:pt x="4014" y="5175"/>
                    <a:pt x="4452" y="5175"/>
                  </a:cubicBezTo>
                  <a:cubicBezTo>
                    <a:pt x="4890" y="5175"/>
                    <a:pt x="5328" y="5336"/>
                    <a:pt x="5671" y="5657"/>
                  </a:cubicBezTo>
                  <a:lnTo>
                    <a:pt x="7312" y="4016"/>
                  </a:lnTo>
                  <a:lnTo>
                    <a:pt x="7071" y="3810"/>
                  </a:lnTo>
                  <a:cubicBezTo>
                    <a:pt x="6929" y="3880"/>
                    <a:pt x="6788" y="3908"/>
                    <a:pt x="6653" y="3908"/>
                  </a:cubicBezTo>
                  <a:cubicBezTo>
                    <a:pt x="5976" y="3908"/>
                    <a:pt x="5421" y="3194"/>
                    <a:pt x="5421" y="3194"/>
                  </a:cubicBezTo>
                  <a:cubicBezTo>
                    <a:pt x="5421" y="3194"/>
                    <a:pt x="4041" y="1719"/>
                    <a:pt x="2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75" name="Google Shape;675;p80"/>
            <p:cNvSpPr/>
            <p:nvPr/>
          </p:nvSpPr>
          <p:spPr>
            <a:xfrm>
              <a:off x="6141656" y="1660791"/>
              <a:ext cx="43475" cy="150550"/>
            </a:xfrm>
            <a:custGeom>
              <a:rect b="b" l="l" r="r" t="t"/>
              <a:pathLst>
                <a:path extrusionOk="0" h="6718" w="1940">
                  <a:moveTo>
                    <a:pt x="1939" y="0"/>
                  </a:moveTo>
                  <a:lnTo>
                    <a:pt x="1" y="1939"/>
                  </a:lnTo>
                  <a:lnTo>
                    <a:pt x="1" y="5028"/>
                  </a:lnTo>
                  <a:lnTo>
                    <a:pt x="1688" y="6717"/>
                  </a:lnTo>
                  <a:cubicBezTo>
                    <a:pt x="1766" y="6645"/>
                    <a:pt x="1851" y="6578"/>
                    <a:pt x="1939" y="6522"/>
                  </a:cubicBezTo>
                  <a:lnTo>
                    <a:pt x="1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76" name="Google Shape;676;p80"/>
            <p:cNvSpPr/>
            <p:nvPr/>
          </p:nvSpPr>
          <p:spPr>
            <a:xfrm>
              <a:off x="6141656" y="1684546"/>
              <a:ext cx="43475" cy="126751"/>
            </a:xfrm>
            <a:custGeom>
              <a:rect b="b" l="l" r="r" t="t"/>
              <a:pathLst>
                <a:path extrusionOk="0" h="5656" w="1940">
                  <a:moveTo>
                    <a:pt x="879" y="0"/>
                  </a:moveTo>
                  <a:lnTo>
                    <a:pt x="1" y="879"/>
                  </a:lnTo>
                  <a:lnTo>
                    <a:pt x="1" y="3968"/>
                  </a:lnTo>
                  <a:lnTo>
                    <a:pt x="1688" y="5656"/>
                  </a:lnTo>
                  <a:cubicBezTo>
                    <a:pt x="1767" y="5583"/>
                    <a:pt x="1851" y="5518"/>
                    <a:pt x="1939" y="5460"/>
                  </a:cubicBezTo>
                  <a:lnTo>
                    <a:pt x="1939" y="1126"/>
                  </a:lnTo>
                  <a:cubicBezTo>
                    <a:pt x="1608" y="773"/>
                    <a:pt x="1248" y="393"/>
                    <a:pt x="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77" name="Google Shape;677;p80"/>
            <p:cNvSpPr/>
            <p:nvPr/>
          </p:nvSpPr>
          <p:spPr>
            <a:xfrm>
              <a:off x="6228539" y="1660791"/>
              <a:ext cx="43431" cy="150483"/>
            </a:xfrm>
            <a:custGeom>
              <a:rect b="b" l="l" r="r" t="t"/>
              <a:pathLst>
                <a:path extrusionOk="0" h="6715" w="1938">
                  <a:moveTo>
                    <a:pt x="0" y="0"/>
                  </a:moveTo>
                  <a:lnTo>
                    <a:pt x="0" y="6520"/>
                  </a:lnTo>
                  <a:cubicBezTo>
                    <a:pt x="89" y="6577"/>
                    <a:pt x="172" y="6643"/>
                    <a:pt x="250" y="6714"/>
                  </a:cubicBezTo>
                  <a:lnTo>
                    <a:pt x="1937" y="5028"/>
                  </a:lnTo>
                  <a:lnTo>
                    <a:pt x="1937" y="1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78" name="Google Shape;678;p80"/>
            <p:cNvSpPr/>
            <p:nvPr/>
          </p:nvSpPr>
          <p:spPr>
            <a:xfrm>
              <a:off x="6228539" y="1756145"/>
              <a:ext cx="42400" cy="55196"/>
            </a:xfrm>
            <a:custGeom>
              <a:rect b="b" l="l" r="r" t="t"/>
              <a:pathLst>
                <a:path extrusionOk="0" h="2463" w="1892">
                  <a:moveTo>
                    <a:pt x="0" y="0"/>
                  </a:moveTo>
                  <a:lnTo>
                    <a:pt x="0" y="2265"/>
                  </a:lnTo>
                  <a:cubicBezTo>
                    <a:pt x="89" y="2322"/>
                    <a:pt x="172" y="2388"/>
                    <a:pt x="250" y="2459"/>
                  </a:cubicBezTo>
                  <a:lnTo>
                    <a:pt x="250" y="2462"/>
                  </a:lnTo>
                  <a:lnTo>
                    <a:pt x="1891" y="821"/>
                  </a:lnTo>
                  <a:lnTo>
                    <a:pt x="1650" y="615"/>
                  </a:lnTo>
                  <a:cubicBezTo>
                    <a:pt x="1508" y="685"/>
                    <a:pt x="1366" y="714"/>
                    <a:pt x="1230" y="714"/>
                  </a:cubicBezTo>
                  <a:cubicBezTo>
                    <a:pt x="554" y="71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79" name="Google Shape;679;p80"/>
            <p:cNvSpPr/>
            <p:nvPr/>
          </p:nvSpPr>
          <p:spPr>
            <a:xfrm>
              <a:off x="5994984" y="1618481"/>
              <a:ext cx="190037" cy="198328"/>
            </a:xfrm>
            <a:custGeom>
              <a:rect b="b" l="l" r="r" t="t"/>
              <a:pathLst>
                <a:path extrusionOk="0" h="8850" w="8480">
                  <a:moveTo>
                    <a:pt x="76" y="1"/>
                  </a:moveTo>
                  <a:cubicBezTo>
                    <a:pt x="40" y="269"/>
                    <a:pt x="15" y="540"/>
                    <a:pt x="1" y="816"/>
                  </a:cubicBezTo>
                  <a:lnTo>
                    <a:pt x="8035" y="8850"/>
                  </a:lnTo>
                  <a:cubicBezTo>
                    <a:pt x="8154" y="8675"/>
                    <a:pt x="8304" y="8523"/>
                    <a:pt x="8479" y="8403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rgbClr val="BEC8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80" name="Google Shape;680;p80"/>
            <p:cNvSpPr/>
            <p:nvPr/>
          </p:nvSpPr>
          <p:spPr>
            <a:xfrm>
              <a:off x="6228606" y="1618481"/>
              <a:ext cx="190059" cy="198328"/>
            </a:xfrm>
            <a:custGeom>
              <a:rect b="b" l="l" r="r" t="t"/>
              <a:pathLst>
                <a:path extrusionOk="0" h="8850" w="8481">
                  <a:moveTo>
                    <a:pt x="8405" y="1"/>
                  </a:moveTo>
                  <a:lnTo>
                    <a:pt x="1" y="8403"/>
                  </a:lnTo>
                  <a:cubicBezTo>
                    <a:pt x="176" y="8523"/>
                    <a:pt x="327" y="8675"/>
                    <a:pt x="447" y="8850"/>
                  </a:cubicBezTo>
                  <a:lnTo>
                    <a:pt x="8481" y="816"/>
                  </a:lnTo>
                  <a:cubicBezTo>
                    <a:pt x="8466" y="540"/>
                    <a:pt x="8441" y="269"/>
                    <a:pt x="8405" y="1"/>
                  </a:cubicBezTo>
                  <a:close/>
                </a:path>
              </a:pathLst>
            </a:custGeom>
            <a:solidFill>
              <a:srgbClr val="E9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81" name="Google Shape;681;p80"/>
            <p:cNvSpPr/>
            <p:nvPr/>
          </p:nvSpPr>
          <p:spPr>
            <a:xfrm>
              <a:off x="6177579" y="1616106"/>
              <a:ext cx="58781" cy="55510"/>
            </a:xfrm>
            <a:custGeom>
              <a:rect b="b" l="l" r="r" t="t"/>
              <a:pathLst>
                <a:path extrusionOk="0" h="2477" w="2623">
                  <a:moveTo>
                    <a:pt x="1303" y="1"/>
                  </a:moveTo>
                  <a:cubicBezTo>
                    <a:pt x="704" y="1"/>
                    <a:pt x="179" y="434"/>
                    <a:pt x="81" y="1042"/>
                  </a:cubicBezTo>
                  <a:cubicBezTo>
                    <a:pt x="0" y="1535"/>
                    <a:pt x="226" y="2029"/>
                    <a:pt x="653" y="2292"/>
                  </a:cubicBezTo>
                  <a:cubicBezTo>
                    <a:pt x="853" y="2416"/>
                    <a:pt x="1078" y="2477"/>
                    <a:pt x="1303" y="2477"/>
                  </a:cubicBezTo>
                  <a:cubicBezTo>
                    <a:pt x="1557" y="2477"/>
                    <a:pt x="1811" y="2399"/>
                    <a:pt x="2027" y="2244"/>
                  </a:cubicBezTo>
                  <a:cubicBezTo>
                    <a:pt x="2434" y="1950"/>
                    <a:pt x="2623" y="1441"/>
                    <a:pt x="2508" y="953"/>
                  </a:cubicBezTo>
                  <a:cubicBezTo>
                    <a:pt x="2393" y="466"/>
                    <a:pt x="1995" y="97"/>
                    <a:pt x="1502" y="17"/>
                  </a:cubicBezTo>
                  <a:cubicBezTo>
                    <a:pt x="1435" y="6"/>
                    <a:pt x="1368" y="1"/>
                    <a:pt x="1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82" name="Google Shape;682;p80"/>
            <p:cNvSpPr/>
            <p:nvPr/>
          </p:nvSpPr>
          <p:spPr>
            <a:xfrm>
              <a:off x="6176727" y="1621596"/>
              <a:ext cx="52103" cy="50064"/>
            </a:xfrm>
            <a:custGeom>
              <a:rect b="b" l="l" r="r" t="t"/>
              <a:pathLst>
                <a:path extrusionOk="0" h="2234" w="2325">
                  <a:moveTo>
                    <a:pt x="606" y="0"/>
                  </a:moveTo>
                  <a:cubicBezTo>
                    <a:pt x="177" y="319"/>
                    <a:pt x="0" y="876"/>
                    <a:pt x="167" y="1383"/>
                  </a:cubicBezTo>
                  <a:cubicBezTo>
                    <a:pt x="335" y="1889"/>
                    <a:pt x="809" y="2233"/>
                    <a:pt x="1343" y="2234"/>
                  </a:cubicBezTo>
                  <a:lnTo>
                    <a:pt x="1343" y="2234"/>
                  </a:lnTo>
                  <a:cubicBezTo>
                    <a:pt x="1728" y="2233"/>
                    <a:pt x="2092" y="2054"/>
                    <a:pt x="2325" y="1748"/>
                  </a:cubicBezTo>
                  <a:lnTo>
                    <a:pt x="2325" y="1748"/>
                  </a:lnTo>
                  <a:lnTo>
                    <a:pt x="2312" y="1749"/>
                  </a:lnTo>
                  <a:cubicBezTo>
                    <a:pt x="2269" y="1755"/>
                    <a:pt x="2230" y="1758"/>
                    <a:pt x="2193" y="1758"/>
                  </a:cubicBezTo>
                  <a:cubicBezTo>
                    <a:pt x="1783" y="1758"/>
                    <a:pt x="1792" y="1426"/>
                    <a:pt x="1792" y="1426"/>
                  </a:cubicBezTo>
                  <a:lnTo>
                    <a:pt x="928" y="535"/>
                  </a:lnTo>
                  <a:cubicBezTo>
                    <a:pt x="432" y="456"/>
                    <a:pt x="606" y="2"/>
                    <a:pt x="606" y="0"/>
                  </a:cubicBezTo>
                  <a:close/>
                  <a:moveTo>
                    <a:pt x="1343" y="2234"/>
                  </a:moveTo>
                  <a:cubicBezTo>
                    <a:pt x="1343" y="2234"/>
                    <a:pt x="1343" y="2234"/>
                    <a:pt x="1342" y="2234"/>
                  </a:cubicBezTo>
                  <a:lnTo>
                    <a:pt x="1344" y="2234"/>
                  </a:lnTo>
                  <a:cubicBezTo>
                    <a:pt x="1344" y="2234"/>
                    <a:pt x="1343" y="2234"/>
                    <a:pt x="1343" y="22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83" name="Google Shape;683;p80"/>
            <p:cNvSpPr/>
            <p:nvPr/>
          </p:nvSpPr>
          <p:spPr>
            <a:xfrm>
              <a:off x="6195529" y="1632577"/>
              <a:ext cx="22612" cy="22612"/>
            </a:xfrm>
            <a:custGeom>
              <a:rect b="b" l="l" r="r" t="t"/>
              <a:pathLst>
                <a:path extrusionOk="0" h="1009" w="1009">
                  <a:moveTo>
                    <a:pt x="218" y="1"/>
                  </a:moveTo>
                  <a:cubicBezTo>
                    <a:pt x="98" y="1"/>
                    <a:pt x="0" y="99"/>
                    <a:pt x="0" y="220"/>
                  </a:cubicBezTo>
                  <a:lnTo>
                    <a:pt x="0" y="791"/>
                  </a:lnTo>
                  <a:cubicBezTo>
                    <a:pt x="0" y="911"/>
                    <a:pt x="98" y="1009"/>
                    <a:pt x="218" y="1009"/>
                  </a:cubicBezTo>
                  <a:lnTo>
                    <a:pt x="789" y="1009"/>
                  </a:lnTo>
                  <a:cubicBezTo>
                    <a:pt x="910" y="1009"/>
                    <a:pt x="1008" y="911"/>
                    <a:pt x="1008" y="791"/>
                  </a:cubicBezTo>
                  <a:lnTo>
                    <a:pt x="1008" y="220"/>
                  </a:lnTo>
                  <a:cubicBezTo>
                    <a:pt x="1008" y="99"/>
                    <a:pt x="910" y="1"/>
                    <a:pt x="789" y="1"/>
                  </a:cubicBezTo>
                  <a:close/>
                </a:path>
              </a:pathLst>
            </a:custGeom>
            <a:solidFill>
              <a:srgbClr val="E9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84" name="Google Shape;684;p80"/>
            <p:cNvSpPr/>
            <p:nvPr/>
          </p:nvSpPr>
          <p:spPr>
            <a:xfrm>
              <a:off x="6278939" y="1711012"/>
              <a:ext cx="57728" cy="55532"/>
            </a:xfrm>
            <a:custGeom>
              <a:rect b="b" l="l" r="r" t="t"/>
              <a:pathLst>
                <a:path extrusionOk="0" h="2478" w="2576">
                  <a:moveTo>
                    <a:pt x="1239" y="0"/>
                  </a:moveTo>
                  <a:cubicBezTo>
                    <a:pt x="1081" y="0"/>
                    <a:pt x="920" y="31"/>
                    <a:pt x="765" y="95"/>
                  </a:cubicBezTo>
                  <a:cubicBezTo>
                    <a:pt x="302" y="286"/>
                    <a:pt x="0" y="739"/>
                    <a:pt x="0" y="1238"/>
                  </a:cubicBezTo>
                  <a:cubicBezTo>
                    <a:pt x="0" y="1740"/>
                    <a:pt x="302" y="2191"/>
                    <a:pt x="765" y="2383"/>
                  </a:cubicBezTo>
                  <a:cubicBezTo>
                    <a:pt x="918" y="2447"/>
                    <a:pt x="1078" y="2477"/>
                    <a:pt x="1238" y="2477"/>
                  </a:cubicBezTo>
                  <a:cubicBezTo>
                    <a:pt x="1560" y="2477"/>
                    <a:pt x="1878" y="2351"/>
                    <a:pt x="2115" y="2114"/>
                  </a:cubicBezTo>
                  <a:cubicBezTo>
                    <a:pt x="2469" y="1760"/>
                    <a:pt x="2576" y="1227"/>
                    <a:pt x="2383" y="765"/>
                  </a:cubicBezTo>
                  <a:cubicBezTo>
                    <a:pt x="2186" y="288"/>
                    <a:pt x="1724" y="0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85" name="Google Shape;685;p80"/>
            <p:cNvSpPr/>
            <p:nvPr/>
          </p:nvSpPr>
          <p:spPr>
            <a:xfrm>
              <a:off x="6276451" y="1716569"/>
              <a:ext cx="52170" cy="50064"/>
            </a:xfrm>
            <a:custGeom>
              <a:rect b="b" l="l" r="r" t="t"/>
              <a:pathLst>
                <a:path extrusionOk="0" h="2234" w="2328">
                  <a:moveTo>
                    <a:pt x="607" y="0"/>
                  </a:moveTo>
                  <a:lnTo>
                    <a:pt x="607" y="0"/>
                  </a:lnTo>
                  <a:cubicBezTo>
                    <a:pt x="178" y="317"/>
                    <a:pt x="1" y="875"/>
                    <a:pt x="168" y="1382"/>
                  </a:cubicBezTo>
                  <a:cubicBezTo>
                    <a:pt x="335" y="1889"/>
                    <a:pt x="810" y="2232"/>
                    <a:pt x="1345" y="2233"/>
                  </a:cubicBezTo>
                  <a:cubicBezTo>
                    <a:pt x="1729" y="2233"/>
                    <a:pt x="2092" y="2053"/>
                    <a:pt x="2327" y="1747"/>
                  </a:cubicBezTo>
                  <a:cubicBezTo>
                    <a:pt x="2322" y="1747"/>
                    <a:pt x="2318" y="1747"/>
                    <a:pt x="2313" y="1749"/>
                  </a:cubicBezTo>
                  <a:cubicBezTo>
                    <a:pt x="2270" y="1755"/>
                    <a:pt x="2231" y="1757"/>
                    <a:pt x="2194" y="1757"/>
                  </a:cubicBezTo>
                  <a:cubicBezTo>
                    <a:pt x="1783" y="1757"/>
                    <a:pt x="1793" y="1424"/>
                    <a:pt x="1793" y="1424"/>
                  </a:cubicBezTo>
                  <a:lnTo>
                    <a:pt x="928" y="533"/>
                  </a:lnTo>
                  <a:cubicBezTo>
                    <a:pt x="433" y="454"/>
                    <a:pt x="607" y="2"/>
                    <a:pt x="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86" name="Google Shape;686;p80"/>
            <p:cNvSpPr/>
            <p:nvPr/>
          </p:nvSpPr>
          <p:spPr>
            <a:xfrm>
              <a:off x="6295253" y="1727550"/>
              <a:ext cx="22612" cy="22612"/>
            </a:xfrm>
            <a:custGeom>
              <a:rect b="b" l="l" r="r" t="t"/>
              <a:pathLst>
                <a:path extrusionOk="0" h="1009" w="1009">
                  <a:moveTo>
                    <a:pt x="219" y="1"/>
                  </a:moveTo>
                  <a:cubicBezTo>
                    <a:pt x="99" y="1"/>
                    <a:pt x="1" y="98"/>
                    <a:pt x="1" y="218"/>
                  </a:cubicBezTo>
                  <a:lnTo>
                    <a:pt x="1" y="791"/>
                  </a:lnTo>
                  <a:cubicBezTo>
                    <a:pt x="1" y="911"/>
                    <a:pt x="99" y="1008"/>
                    <a:pt x="219" y="1008"/>
                  </a:cubicBezTo>
                  <a:lnTo>
                    <a:pt x="791" y="1008"/>
                  </a:lnTo>
                  <a:cubicBezTo>
                    <a:pt x="911" y="1008"/>
                    <a:pt x="1009" y="911"/>
                    <a:pt x="1009" y="791"/>
                  </a:cubicBezTo>
                  <a:lnTo>
                    <a:pt x="1009" y="218"/>
                  </a:lnTo>
                  <a:cubicBezTo>
                    <a:pt x="1009" y="98"/>
                    <a:pt x="911" y="1"/>
                    <a:pt x="791" y="1"/>
                  </a:cubicBezTo>
                  <a:close/>
                </a:path>
              </a:pathLst>
            </a:custGeom>
            <a:solidFill>
              <a:srgbClr val="E9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87" name="Google Shape;687;p80"/>
            <p:cNvSpPr/>
            <p:nvPr/>
          </p:nvSpPr>
          <p:spPr>
            <a:xfrm>
              <a:off x="6179170" y="1711034"/>
              <a:ext cx="57728" cy="55532"/>
            </a:xfrm>
            <a:custGeom>
              <a:rect b="b" l="l" r="r" t="t"/>
              <a:pathLst>
                <a:path extrusionOk="0" h="2478" w="2576">
                  <a:moveTo>
                    <a:pt x="1240" y="0"/>
                  </a:moveTo>
                  <a:cubicBezTo>
                    <a:pt x="1081" y="0"/>
                    <a:pt x="920" y="31"/>
                    <a:pt x="765" y="96"/>
                  </a:cubicBezTo>
                  <a:cubicBezTo>
                    <a:pt x="301" y="286"/>
                    <a:pt x="0" y="739"/>
                    <a:pt x="0" y="1239"/>
                  </a:cubicBezTo>
                  <a:cubicBezTo>
                    <a:pt x="0" y="1741"/>
                    <a:pt x="303" y="2192"/>
                    <a:pt x="765" y="2384"/>
                  </a:cubicBezTo>
                  <a:cubicBezTo>
                    <a:pt x="918" y="2447"/>
                    <a:pt x="1079" y="2478"/>
                    <a:pt x="1238" y="2478"/>
                  </a:cubicBezTo>
                  <a:cubicBezTo>
                    <a:pt x="1561" y="2478"/>
                    <a:pt x="1877" y="2352"/>
                    <a:pt x="2115" y="2114"/>
                  </a:cubicBezTo>
                  <a:cubicBezTo>
                    <a:pt x="2470" y="1761"/>
                    <a:pt x="2576" y="1228"/>
                    <a:pt x="2383" y="766"/>
                  </a:cubicBezTo>
                  <a:cubicBezTo>
                    <a:pt x="2186" y="289"/>
                    <a:pt x="1725" y="0"/>
                    <a:pt x="1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88" name="Google Shape;688;p80"/>
            <p:cNvSpPr/>
            <p:nvPr/>
          </p:nvSpPr>
          <p:spPr>
            <a:xfrm>
              <a:off x="6176727" y="1716569"/>
              <a:ext cx="52103" cy="50064"/>
            </a:xfrm>
            <a:custGeom>
              <a:rect b="b" l="l" r="r" t="t"/>
              <a:pathLst>
                <a:path extrusionOk="0" h="2234" w="2325">
                  <a:moveTo>
                    <a:pt x="606" y="0"/>
                  </a:moveTo>
                  <a:lnTo>
                    <a:pt x="606" y="0"/>
                  </a:lnTo>
                  <a:cubicBezTo>
                    <a:pt x="177" y="317"/>
                    <a:pt x="0" y="875"/>
                    <a:pt x="167" y="1382"/>
                  </a:cubicBezTo>
                  <a:cubicBezTo>
                    <a:pt x="335" y="1889"/>
                    <a:pt x="809" y="2232"/>
                    <a:pt x="1344" y="2233"/>
                  </a:cubicBezTo>
                  <a:lnTo>
                    <a:pt x="1344" y="2233"/>
                  </a:lnTo>
                  <a:cubicBezTo>
                    <a:pt x="1728" y="2233"/>
                    <a:pt x="2092" y="2053"/>
                    <a:pt x="2325" y="1747"/>
                  </a:cubicBezTo>
                  <a:cubicBezTo>
                    <a:pt x="2320" y="1747"/>
                    <a:pt x="2317" y="1747"/>
                    <a:pt x="2312" y="1749"/>
                  </a:cubicBezTo>
                  <a:cubicBezTo>
                    <a:pt x="2269" y="1755"/>
                    <a:pt x="2230" y="1757"/>
                    <a:pt x="2194" y="1757"/>
                  </a:cubicBezTo>
                  <a:cubicBezTo>
                    <a:pt x="1783" y="1757"/>
                    <a:pt x="1792" y="1424"/>
                    <a:pt x="1792" y="1424"/>
                  </a:cubicBezTo>
                  <a:lnTo>
                    <a:pt x="928" y="533"/>
                  </a:lnTo>
                  <a:cubicBezTo>
                    <a:pt x="432" y="454"/>
                    <a:pt x="606" y="2"/>
                    <a:pt x="606" y="0"/>
                  </a:cubicBezTo>
                  <a:close/>
                  <a:moveTo>
                    <a:pt x="1344" y="2233"/>
                  </a:moveTo>
                  <a:cubicBezTo>
                    <a:pt x="1343" y="2233"/>
                    <a:pt x="1343" y="2233"/>
                    <a:pt x="1342" y="2233"/>
                  </a:cubicBezTo>
                  <a:lnTo>
                    <a:pt x="1344" y="2233"/>
                  </a:lnTo>
                  <a:cubicBezTo>
                    <a:pt x="1344" y="2233"/>
                    <a:pt x="1344" y="2233"/>
                    <a:pt x="1344" y="22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89" name="Google Shape;689;p80"/>
            <p:cNvSpPr/>
            <p:nvPr/>
          </p:nvSpPr>
          <p:spPr>
            <a:xfrm>
              <a:off x="6195529" y="1727550"/>
              <a:ext cx="22612" cy="22612"/>
            </a:xfrm>
            <a:custGeom>
              <a:rect b="b" l="l" r="r" t="t"/>
              <a:pathLst>
                <a:path extrusionOk="0" h="1009" w="1009">
                  <a:moveTo>
                    <a:pt x="218" y="1"/>
                  </a:moveTo>
                  <a:cubicBezTo>
                    <a:pt x="98" y="1"/>
                    <a:pt x="0" y="98"/>
                    <a:pt x="0" y="218"/>
                  </a:cubicBezTo>
                  <a:lnTo>
                    <a:pt x="0" y="791"/>
                  </a:lnTo>
                  <a:cubicBezTo>
                    <a:pt x="0" y="911"/>
                    <a:pt x="98" y="1008"/>
                    <a:pt x="218" y="1008"/>
                  </a:cubicBezTo>
                  <a:lnTo>
                    <a:pt x="789" y="1008"/>
                  </a:lnTo>
                  <a:cubicBezTo>
                    <a:pt x="910" y="1008"/>
                    <a:pt x="1008" y="911"/>
                    <a:pt x="1008" y="791"/>
                  </a:cubicBezTo>
                  <a:lnTo>
                    <a:pt x="1008" y="218"/>
                  </a:lnTo>
                  <a:cubicBezTo>
                    <a:pt x="1008" y="98"/>
                    <a:pt x="910" y="1"/>
                    <a:pt x="789" y="1"/>
                  </a:cubicBezTo>
                  <a:close/>
                </a:path>
              </a:pathLst>
            </a:custGeom>
            <a:solidFill>
              <a:srgbClr val="E9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90" name="Google Shape;690;p80"/>
            <p:cNvSpPr/>
            <p:nvPr/>
          </p:nvSpPr>
          <p:spPr>
            <a:xfrm>
              <a:off x="6079379" y="1711057"/>
              <a:ext cx="57751" cy="55554"/>
            </a:xfrm>
            <a:custGeom>
              <a:rect b="b" l="l" r="r" t="t"/>
              <a:pathLst>
                <a:path extrusionOk="0" h="2479" w="2577">
                  <a:moveTo>
                    <a:pt x="1239" y="0"/>
                  </a:moveTo>
                  <a:cubicBezTo>
                    <a:pt x="1081" y="0"/>
                    <a:pt x="921" y="31"/>
                    <a:pt x="766" y="95"/>
                  </a:cubicBezTo>
                  <a:cubicBezTo>
                    <a:pt x="304" y="287"/>
                    <a:pt x="1" y="738"/>
                    <a:pt x="1" y="1240"/>
                  </a:cubicBezTo>
                  <a:cubicBezTo>
                    <a:pt x="1" y="1741"/>
                    <a:pt x="304" y="2192"/>
                    <a:pt x="766" y="2385"/>
                  </a:cubicBezTo>
                  <a:cubicBezTo>
                    <a:pt x="919" y="2448"/>
                    <a:pt x="1080" y="2478"/>
                    <a:pt x="1239" y="2478"/>
                  </a:cubicBezTo>
                  <a:cubicBezTo>
                    <a:pt x="1562" y="2478"/>
                    <a:pt x="1879" y="2352"/>
                    <a:pt x="2116" y="2115"/>
                  </a:cubicBezTo>
                  <a:cubicBezTo>
                    <a:pt x="2471" y="1762"/>
                    <a:pt x="2576" y="1229"/>
                    <a:pt x="2384" y="765"/>
                  </a:cubicBezTo>
                  <a:cubicBezTo>
                    <a:pt x="2186" y="289"/>
                    <a:pt x="1725" y="0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91" name="Google Shape;691;p80"/>
            <p:cNvSpPr/>
            <p:nvPr/>
          </p:nvSpPr>
          <p:spPr>
            <a:xfrm>
              <a:off x="6076959" y="1716569"/>
              <a:ext cx="52148" cy="50064"/>
            </a:xfrm>
            <a:custGeom>
              <a:rect b="b" l="l" r="r" t="t"/>
              <a:pathLst>
                <a:path extrusionOk="0" h="2234" w="2327">
                  <a:moveTo>
                    <a:pt x="606" y="0"/>
                  </a:moveTo>
                  <a:cubicBezTo>
                    <a:pt x="177" y="317"/>
                    <a:pt x="0" y="875"/>
                    <a:pt x="167" y="1383"/>
                  </a:cubicBezTo>
                  <a:cubicBezTo>
                    <a:pt x="336" y="1889"/>
                    <a:pt x="809" y="2232"/>
                    <a:pt x="1344" y="2233"/>
                  </a:cubicBezTo>
                  <a:cubicBezTo>
                    <a:pt x="1729" y="2233"/>
                    <a:pt x="2091" y="2053"/>
                    <a:pt x="2326" y="1747"/>
                  </a:cubicBezTo>
                  <a:cubicBezTo>
                    <a:pt x="2322" y="1747"/>
                    <a:pt x="2317" y="1747"/>
                    <a:pt x="2312" y="1749"/>
                  </a:cubicBezTo>
                  <a:cubicBezTo>
                    <a:pt x="2269" y="1755"/>
                    <a:pt x="2230" y="1757"/>
                    <a:pt x="2194" y="1757"/>
                  </a:cubicBezTo>
                  <a:cubicBezTo>
                    <a:pt x="1782" y="1757"/>
                    <a:pt x="1792" y="1424"/>
                    <a:pt x="1792" y="1424"/>
                  </a:cubicBezTo>
                  <a:lnTo>
                    <a:pt x="927" y="533"/>
                  </a:lnTo>
                  <a:cubicBezTo>
                    <a:pt x="432" y="454"/>
                    <a:pt x="606" y="2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92" name="Google Shape;692;p80"/>
            <p:cNvSpPr/>
            <p:nvPr/>
          </p:nvSpPr>
          <p:spPr>
            <a:xfrm>
              <a:off x="6095761" y="1727550"/>
              <a:ext cx="22589" cy="22612"/>
            </a:xfrm>
            <a:custGeom>
              <a:rect b="b" l="l" r="r" t="t"/>
              <a:pathLst>
                <a:path extrusionOk="0" h="1009" w="1008">
                  <a:moveTo>
                    <a:pt x="218" y="1"/>
                  </a:moveTo>
                  <a:cubicBezTo>
                    <a:pt x="98" y="1"/>
                    <a:pt x="0" y="98"/>
                    <a:pt x="0" y="218"/>
                  </a:cubicBezTo>
                  <a:lnTo>
                    <a:pt x="0" y="791"/>
                  </a:lnTo>
                  <a:cubicBezTo>
                    <a:pt x="0" y="911"/>
                    <a:pt x="98" y="1008"/>
                    <a:pt x="218" y="1008"/>
                  </a:cubicBezTo>
                  <a:lnTo>
                    <a:pt x="790" y="1008"/>
                  </a:lnTo>
                  <a:cubicBezTo>
                    <a:pt x="910" y="1008"/>
                    <a:pt x="1008" y="911"/>
                    <a:pt x="1008" y="791"/>
                  </a:cubicBezTo>
                  <a:lnTo>
                    <a:pt x="1008" y="218"/>
                  </a:lnTo>
                  <a:cubicBezTo>
                    <a:pt x="1008" y="98"/>
                    <a:pt x="910" y="1"/>
                    <a:pt x="790" y="1"/>
                  </a:cubicBezTo>
                  <a:close/>
                </a:path>
              </a:pathLst>
            </a:custGeom>
            <a:solidFill>
              <a:srgbClr val="E9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93" name="Google Shape;693;p80"/>
            <p:cNvSpPr/>
            <p:nvPr/>
          </p:nvSpPr>
          <p:spPr>
            <a:xfrm>
              <a:off x="6228651" y="1769927"/>
              <a:ext cx="47308" cy="46882"/>
            </a:xfrm>
            <a:custGeom>
              <a:rect b="b" l="l" r="r" t="t"/>
              <a:pathLst>
                <a:path extrusionOk="0" h="2092" w="2111">
                  <a:moveTo>
                    <a:pt x="1645" y="0"/>
                  </a:moveTo>
                  <a:lnTo>
                    <a:pt x="0" y="1645"/>
                  </a:lnTo>
                  <a:cubicBezTo>
                    <a:pt x="174" y="1765"/>
                    <a:pt x="325" y="1917"/>
                    <a:pt x="445" y="2092"/>
                  </a:cubicBezTo>
                  <a:lnTo>
                    <a:pt x="2110" y="425"/>
                  </a:lnTo>
                  <a:lnTo>
                    <a:pt x="2110" y="425"/>
                  </a:lnTo>
                  <a:cubicBezTo>
                    <a:pt x="2086" y="427"/>
                    <a:pt x="2064" y="428"/>
                    <a:pt x="2042" y="428"/>
                  </a:cubicBezTo>
                  <a:cubicBezTo>
                    <a:pt x="1615" y="428"/>
                    <a:pt x="1645" y="1"/>
                    <a:pt x="1645" y="0"/>
                  </a:cubicBezTo>
                  <a:close/>
                </a:path>
              </a:pathLst>
            </a:custGeom>
            <a:solidFill>
              <a:srgbClr val="BEC8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94" name="Google Shape;694;p80"/>
            <p:cNvSpPr/>
            <p:nvPr/>
          </p:nvSpPr>
          <p:spPr>
            <a:xfrm>
              <a:off x="6164671" y="1798567"/>
              <a:ext cx="84710" cy="79981"/>
            </a:xfrm>
            <a:custGeom>
              <a:rect b="b" l="l" r="r" t="t"/>
              <a:pathLst>
                <a:path extrusionOk="0" h="3569" w="3780">
                  <a:moveTo>
                    <a:pt x="1874" y="0"/>
                  </a:moveTo>
                  <a:cubicBezTo>
                    <a:pt x="1015" y="0"/>
                    <a:pt x="258" y="622"/>
                    <a:pt x="116" y="1498"/>
                  </a:cubicBezTo>
                  <a:cubicBezTo>
                    <a:pt x="1" y="2211"/>
                    <a:pt x="325" y="2922"/>
                    <a:pt x="939" y="3302"/>
                  </a:cubicBezTo>
                  <a:cubicBezTo>
                    <a:pt x="1228" y="3480"/>
                    <a:pt x="1553" y="3568"/>
                    <a:pt x="1878" y="3568"/>
                  </a:cubicBezTo>
                  <a:cubicBezTo>
                    <a:pt x="2245" y="3568"/>
                    <a:pt x="2611" y="3456"/>
                    <a:pt x="2921" y="3231"/>
                  </a:cubicBezTo>
                  <a:cubicBezTo>
                    <a:pt x="3506" y="2809"/>
                    <a:pt x="3779" y="2075"/>
                    <a:pt x="3614" y="1374"/>
                  </a:cubicBezTo>
                  <a:cubicBezTo>
                    <a:pt x="3448" y="672"/>
                    <a:pt x="2876" y="139"/>
                    <a:pt x="2163" y="24"/>
                  </a:cubicBezTo>
                  <a:cubicBezTo>
                    <a:pt x="2066" y="8"/>
                    <a:pt x="1970" y="0"/>
                    <a:pt x="1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95" name="Google Shape;695;p80"/>
            <p:cNvSpPr/>
            <p:nvPr/>
          </p:nvSpPr>
          <p:spPr>
            <a:xfrm>
              <a:off x="6163438" y="1805021"/>
              <a:ext cx="76015" cy="73572"/>
            </a:xfrm>
            <a:custGeom>
              <a:rect b="b" l="l" r="r" t="t"/>
              <a:pathLst>
                <a:path extrusionOk="0" h="3283" w="3392">
                  <a:moveTo>
                    <a:pt x="967" y="1"/>
                  </a:moveTo>
                  <a:lnTo>
                    <a:pt x="967" y="1"/>
                  </a:lnTo>
                  <a:cubicBezTo>
                    <a:pt x="303" y="430"/>
                    <a:pt x="0" y="1245"/>
                    <a:pt x="224" y="2003"/>
                  </a:cubicBezTo>
                  <a:cubicBezTo>
                    <a:pt x="448" y="2762"/>
                    <a:pt x="1145" y="3283"/>
                    <a:pt x="1935" y="3283"/>
                  </a:cubicBezTo>
                  <a:cubicBezTo>
                    <a:pt x="2514" y="3283"/>
                    <a:pt x="3057" y="3002"/>
                    <a:pt x="3391" y="2530"/>
                  </a:cubicBezTo>
                  <a:lnTo>
                    <a:pt x="3391" y="2530"/>
                  </a:lnTo>
                  <a:cubicBezTo>
                    <a:pt x="3374" y="2531"/>
                    <a:pt x="3357" y="2531"/>
                    <a:pt x="3341" y="2531"/>
                  </a:cubicBezTo>
                  <a:cubicBezTo>
                    <a:pt x="2493" y="2531"/>
                    <a:pt x="2519" y="1753"/>
                    <a:pt x="2519" y="1753"/>
                  </a:cubicBezTo>
                  <a:lnTo>
                    <a:pt x="1439" y="974"/>
                  </a:lnTo>
                  <a:cubicBezTo>
                    <a:pt x="775" y="799"/>
                    <a:pt x="962" y="15"/>
                    <a:pt x="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  <p:sp>
          <p:nvSpPr>
            <p:cNvPr id="696" name="Google Shape;696;p80"/>
            <p:cNvSpPr/>
            <p:nvPr/>
          </p:nvSpPr>
          <p:spPr>
            <a:xfrm>
              <a:off x="6192952" y="1826826"/>
              <a:ext cx="27721" cy="28483"/>
            </a:xfrm>
            <a:custGeom>
              <a:rect b="b" l="l" r="r" t="t"/>
              <a:pathLst>
                <a:path extrusionOk="0" h="1271" w="1237">
                  <a:moveTo>
                    <a:pt x="119" y="1"/>
                  </a:moveTo>
                  <a:cubicBezTo>
                    <a:pt x="54" y="1"/>
                    <a:pt x="0" y="55"/>
                    <a:pt x="2" y="120"/>
                  </a:cubicBezTo>
                  <a:lnTo>
                    <a:pt x="2" y="695"/>
                  </a:lnTo>
                  <a:cubicBezTo>
                    <a:pt x="2" y="726"/>
                    <a:pt x="14" y="756"/>
                    <a:pt x="36" y="780"/>
                  </a:cubicBezTo>
                  <a:lnTo>
                    <a:pt x="464" y="1206"/>
                  </a:lnTo>
                  <a:cubicBezTo>
                    <a:pt x="506" y="1249"/>
                    <a:pt x="562" y="1271"/>
                    <a:pt x="619" y="1271"/>
                  </a:cubicBezTo>
                  <a:cubicBezTo>
                    <a:pt x="675" y="1271"/>
                    <a:pt x="731" y="1249"/>
                    <a:pt x="775" y="1206"/>
                  </a:cubicBezTo>
                  <a:lnTo>
                    <a:pt x="1202" y="780"/>
                  </a:lnTo>
                  <a:cubicBezTo>
                    <a:pt x="1224" y="756"/>
                    <a:pt x="1237" y="726"/>
                    <a:pt x="1237" y="695"/>
                  </a:cubicBezTo>
                  <a:lnTo>
                    <a:pt x="1237" y="120"/>
                  </a:lnTo>
                  <a:cubicBezTo>
                    <a:pt x="1237" y="55"/>
                    <a:pt x="1185" y="1"/>
                    <a:pt x="1120" y="1"/>
                  </a:cubicBezTo>
                  <a:cubicBezTo>
                    <a:pt x="1119" y="1"/>
                    <a:pt x="1118" y="1"/>
                    <a:pt x="1117" y="1"/>
                  </a:cubicBezTo>
                  <a:lnTo>
                    <a:pt x="122" y="1"/>
                  </a:lnTo>
                  <a:cubicBezTo>
                    <a:pt x="121" y="1"/>
                    <a:pt x="120" y="1"/>
                    <a:pt x="119" y="1"/>
                  </a:cubicBezTo>
                  <a:close/>
                </a:path>
              </a:pathLst>
            </a:custGeom>
            <a:solidFill>
              <a:srgbClr val="E9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1"/>
          <p:cNvSpPr txBox="1"/>
          <p:nvPr>
            <p:ph idx="4294967295"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Integrating the YOLO screen</a:t>
            </a:r>
            <a:endParaRPr/>
          </a:p>
        </p:txBody>
      </p:sp>
      <p:sp>
        <p:nvSpPr>
          <p:cNvPr id="702" name="Google Shape;702;p81"/>
          <p:cNvSpPr txBox="1"/>
          <p:nvPr>
            <p:ph idx="4294967295" type="body"/>
          </p:nvPr>
        </p:nvSpPr>
        <p:spPr>
          <a:xfrm>
            <a:off x="4088825" y="1293450"/>
            <a:ext cx="4341900" cy="3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Added the navigational buttons and “Data” to the YOLO screen.</a:t>
            </a:r>
            <a:endParaRPr b="1"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Cleaned up the data view on the screen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The recording for past pitches                              needs reworking since the Ultralytics plugin takes control of the camera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Android orientation and sizing issues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/>
          </a:p>
        </p:txBody>
      </p:sp>
      <p:pic>
        <p:nvPicPr>
          <p:cNvPr id="703" name="Google Shape;70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053" y="1235700"/>
            <a:ext cx="2911751" cy="13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325" y="3105071"/>
            <a:ext cx="3789476" cy="17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2"/>
          <p:cNvSpPr txBox="1"/>
          <p:nvPr>
            <p:ph idx="4294967295"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roboflow training data</a:t>
            </a:r>
            <a:endParaRPr/>
          </a:p>
        </p:txBody>
      </p:sp>
      <p:sp>
        <p:nvSpPr>
          <p:cNvPr id="710" name="Google Shape;710;p82"/>
          <p:cNvSpPr txBox="1"/>
          <p:nvPr>
            <p:ph idx="4294967295" type="body"/>
          </p:nvPr>
        </p:nvSpPr>
        <p:spPr>
          <a:xfrm>
            <a:off x="713225" y="1399325"/>
            <a:ext cx="7717500" cy="30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Collected videos with an optimal angle for the camera for a more accurate model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Current model does not track accurately from a distance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Currently in the process of annotating the dataset so we can start training the new model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App may require new models in the future for various lighting conditions</a:t>
            </a:r>
            <a:endParaRPr sz="1600"/>
          </a:p>
        </p:txBody>
      </p:sp>
      <p:pic>
        <p:nvPicPr>
          <p:cNvPr id="711" name="Google Shape;711;p82" title="7a7a2f4d46b140738a7008d3a1da3d39fa742a5a-128x128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2300" y="3418100"/>
            <a:ext cx="1460025" cy="14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Week</a:t>
            </a:r>
            <a:endParaRPr/>
          </a:p>
        </p:txBody>
      </p:sp>
      <p:sp>
        <p:nvSpPr>
          <p:cNvPr id="717" name="Google Shape;717;p83"/>
          <p:cNvSpPr txBox="1"/>
          <p:nvPr>
            <p:ph idx="1" type="body"/>
          </p:nvPr>
        </p:nvSpPr>
        <p:spPr>
          <a:xfrm>
            <a:off x="713225" y="1399325"/>
            <a:ext cx="7950000" cy="30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Work on the orientation and sizing issues of the YOLO screen for Android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Work on parsing the YOLO model’s predictions in Flutter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Continue annotating the Roboflow dataset.</a:t>
            </a:r>
            <a:endParaRPr b="1" sz="1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83"/>
          <p:cNvSpPr/>
          <p:nvPr/>
        </p:nvSpPr>
        <p:spPr>
          <a:xfrm>
            <a:off x="1279726" y="530350"/>
            <a:ext cx="6584594" cy="757084"/>
          </a:xfrm>
          <a:custGeom>
            <a:rect b="b" l="l" r="r" t="t"/>
            <a:pathLst>
              <a:path extrusionOk="0" h="31931" w="86628">
                <a:moveTo>
                  <a:pt x="86628" y="0"/>
                </a:moveTo>
                <a:lnTo>
                  <a:pt x="0" y="0"/>
                </a:lnTo>
                <a:lnTo>
                  <a:pt x="0" y="31931"/>
                </a:lnTo>
                <a:cubicBezTo>
                  <a:pt x="28293" y="23795"/>
                  <a:pt x="58320" y="23795"/>
                  <a:pt x="86628" y="3193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7020000" dist="381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8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Next </a:t>
            </a:r>
            <a:r>
              <a:rPr lang="en">
                <a:solidFill>
                  <a:schemeClr val="lt1"/>
                </a:solidFill>
              </a:rPr>
              <a:t>week’s </a:t>
            </a:r>
            <a:r>
              <a:rPr lang="en"/>
              <a:t>Plans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mily Sunday Workshop: World Softball Day by Slidesgo">
  <a:themeElements>
    <a:clrScheme name="Simple Light">
      <a:dk1>
        <a:srgbClr val="4C4142"/>
      </a:dk1>
      <a:lt1>
        <a:srgbClr val="FFDD81"/>
      </a:lt1>
      <a:dk2>
        <a:srgbClr val="E9A257"/>
      </a:dk2>
      <a:lt2>
        <a:srgbClr val="7F0F18"/>
      </a:lt2>
      <a:accent1>
        <a:srgbClr val="A82A39"/>
      </a:accent1>
      <a:accent2>
        <a:srgbClr val="6427B3"/>
      </a:accent2>
      <a:accent3>
        <a:srgbClr val="95BC35"/>
      </a:accent3>
      <a:accent4>
        <a:srgbClr val="77A01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mily Sunday Workshop: World Softball Day by Slidesgo">
  <a:themeElements>
    <a:clrScheme name="Simple Light">
      <a:dk1>
        <a:srgbClr val="4C4142"/>
      </a:dk1>
      <a:lt1>
        <a:srgbClr val="FFDD81"/>
      </a:lt1>
      <a:dk2>
        <a:srgbClr val="E9A257"/>
      </a:dk2>
      <a:lt2>
        <a:srgbClr val="7F0F18"/>
      </a:lt2>
      <a:accent1>
        <a:srgbClr val="A82A39"/>
      </a:accent1>
      <a:accent2>
        <a:srgbClr val="6427B3"/>
      </a:accent2>
      <a:accent3>
        <a:srgbClr val="95BC35"/>
      </a:accent3>
      <a:accent4>
        <a:srgbClr val="77A01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